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embeddedFontLst>
    <p:embeddedFont>
      <p:font typeface="Comfortaa Regular"/>
      <p:regular r:id="rId40"/>
      <p:bold r:id="rId41"/>
    </p:embeddedFont>
    <p:embeddedFont>
      <p:font typeface="Proxima Nova Extrabold"/>
      <p:bold r:id="rId42"/>
    </p:embeddedFont>
    <p:embeddedFont>
      <p:font typeface="Comfortaa"/>
      <p:regular r:id="rId43"/>
      <p:bold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omfortaaRegular-regular.fntdata"/><Relationship Id="rId20" Type="http://schemas.openxmlformats.org/officeDocument/2006/relationships/slide" Target="slides/slide15.xml"/><Relationship Id="rId42" Type="http://schemas.openxmlformats.org/officeDocument/2006/relationships/font" Target="fonts/ProximaNovaExtrabold-bold.fntdata"/><Relationship Id="rId41" Type="http://schemas.openxmlformats.org/officeDocument/2006/relationships/font" Target="fonts/ComfortaaRegular-bold.fntdata"/><Relationship Id="rId22" Type="http://schemas.openxmlformats.org/officeDocument/2006/relationships/slide" Target="slides/slide17.xml"/><Relationship Id="rId44" Type="http://schemas.openxmlformats.org/officeDocument/2006/relationships/font" Target="fonts/Comfortaa-bold.fntdata"/><Relationship Id="rId21" Type="http://schemas.openxmlformats.org/officeDocument/2006/relationships/slide" Target="slides/slide16.xml"/><Relationship Id="rId43" Type="http://schemas.openxmlformats.org/officeDocument/2006/relationships/font" Target="fonts/Comfortaa-regular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33a5651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33a5651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33a5651ce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633a5651ce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33a5651ce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33a5651ce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633a5651ce_2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633a5651ce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3a5651ce_2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3a5651ce_2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633a5651ce_2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633a5651ce_2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633a5651ce_2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633a5651ce_2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Lembrar que state e actions em teoria só são acessadas até a camada de containers. Os componentes aqui são burros.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6423b6529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6423b6529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Redux pode ser extremamente complicado para muitas pessoas, já que é uma quebra de paradigma seguida de outra quebra de paradigma (react)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Ás vezes fazer uma associação com algo totalmente fora do contexto de programação ajuda a entendermos conceitos tão intocáveis como elementos de uma biblioteca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6423b6529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6423b6529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6423b6529a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6423b6529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6423b6529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6423b6529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6423b6529a_1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6423b6529a_1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6423b6529a_1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6423b6529a_1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6423b6529a_1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6423b6529a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6423b6529a_1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6423b6529a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6423b6529a_1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6423b6529a_1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6423b6529a_1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6423b6529a_1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6423b6529a_1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6423b6529a_1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6423b6529a_1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6423b6529a_1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6423b6529a_1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6423b6529a_1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6423b6529a_1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6423b6529a_1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6423b6529a_1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6423b6529a_1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633a5651ce_2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633a5651ce_2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633a5651ce_2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633a5651ce_2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633a5651ce_2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633a5651ce_2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633a5651ce_2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633a5651ce_2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633a5651ce_2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633a5651ce_2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633a5651ce_2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633a5651ce_2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6423b6529a_1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6423b6529a_1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63462468b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63462468b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63462468b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63462468b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633a5651ce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633a5651ce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633a5651ce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633a5651ce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5.jpg"/><Relationship Id="rId7" Type="http://schemas.openxmlformats.org/officeDocument/2006/relationships/image" Target="../media/image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5.jpg"/><Relationship Id="rId7" Type="http://schemas.openxmlformats.org/officeDocument/2006/relationships/image" Target="../media/image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image" Target="../media/image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2083950"/>
            <a:ext cx="8520600" cy="97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Como adestrar Redux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whoami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Victória Aiello</a:t>
            </a:r>
            <a:endParaRPr b="1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Lead interactive developer :: IWS Brazil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Sou de São Paulo - capital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Trabalho como front-end há mais de 6 anos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Colecionadora de graphic novels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Gateira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425" y="1152475"/>
            <a:ext cx="2708876" cy="2708876"/>
          </a:xfrm>
          <a:prstGeom prst="rect">
            <a:avLst/>
          </a:prstGeom>
          <a:noFill/>
          <a:ln>
            <a:noFill/>
          </a:ln>
          <a:effectLst>
            <a:outerShdw blurRad="185738" rotWithShape="0" algn="bl" dir="6120000" dist="76200">
              <a:srgbClr val="000000">
                <a:alpha val="54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0" y="2083950"/>
            <a:ext cx="8520600" cy="97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Por que adestrar Redux?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Aplicação React simples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2" name="Google Shape;72;p16"/>
          <p:cNvSpPr/>
          <p:nvPr/>
        </p:nvSpPr>
        <p:spPr>
          <a:xfrm>
            <a:off x="2068100" y="2338313"/>
            <a:ext cx="1598100" cy="67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3925350" y="1469425"/>
            <a:ext cx="1598100" cy="67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5767525" y="2338313"/>
            <a:ext cx="1598100" cy="67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1162300" y="3329475"/>
            <a:ext cx="1598100" cy="67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2973900" y="3329475"/>
            <a:ext cx="1598100" cy="67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4861725" y="3329475"/>
            <a:ext cx="1598100" cy="67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6673325" y="3329475"/>
            <a:ext cx="1598100" cy="675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79" name="Google Shape;79;p16"/>
          <p:cNvCxnSpPr>
            <a:stCxn id="72" idx="0"/>
            <a:endCxn id="73" idx="1"/>
          </p:cNvCxnSpPr>
          <p:nvPr/>
        </p:nvCxnSpPr>
        <p:spPr>
          <a:xfrm rot="-5400000">
            <a:off x="3130700" y="1543763"/>
            <a:ext cx="531000" cy="10581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6"/>
          <p:cNvCxnSpPr>
            <a:stCxn id="73" idx="3"/>
            <a:endCxn id="74" idx="0"/>
          </p:cNvCxnSpPr>
          <p:nvPr/>
        </p:nvCxnSpPr>
        <p:spPr>
          <a:xfrm>
            <a:off x="5523450" y="1807225"/>
            <a:ext cx="1043100" cy="5310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6"/>
          <p:cNvCxnSpPr>
            <a:stCxn id="72" idx="2"/>
            <a:endCxn id="75" idx="0"/>
          </p:cNvCxnSpPr>
          <p:nvPr/>
        </p:nvCxnSpPr>
        <p:spPr>
          <a:xfrm rot="5400000">
            <a:off x="2256500" y="2718863"/>
            <a:ext cx="315600" cy="905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6"/>
          <p:cNvCxnSpPr>
            <a:stCxn id="72" idx="2"/>
            <a:endCxn id="76" idx="0"/>
          </p:cNvCxnSpPr>
          <p:nvPr/>
        </p:nvCxnSpPr>
        <p:spPr>
          <a:xfrm flipH="1" rot="-5400000">
            <a:off x="3162200" y="2718863"/>
            <a:ext cx="315600" cy="905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6"/>
          <p:cNvCxnSpPr>
            <a:stCxn id="74" idx="2"/>
            <a:endCxn id="77" idx="0"/>
          </p:cNvCxnSpPr>
          <p:nvPr/>
        </p:nvCxnSpPr>
        <p:spPr>
          <a:xfrm rot="5400000">
            <a:off x="5955925" y="2718863"/>
            <a:ext cx="315600" cy="905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6"/>
          <p:cNvCxnSpPr>
            <a:stCxn id="74" idx="2"/>
            <a:endCxn id="78" idx="0"/>
          </p:cNvCxnSpPr>
          <p:nvPr/>
        </p:nvCxnSpPr>
        <p:spPr>
          <a:xfrm flipH="1" rot="-5400000">
            <a:off x="6861625" y="2718863"/>
            <a:ext cx="315600" cy="905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Aplicação React </a:t>
            </a: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simples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3186999" y="176653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4158039" y="1312250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5121197" y="176653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2713413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3660585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95" name="Google Shape;95;p17"/>
          <p:cNvSpPr/>
          <p:nvPr/>
        </p:nvSpPr>
        <p:spPr>
          <a:xfrm>
            <a:off x="4647611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5594783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97" name="Google Shape;97;p17"/>
          <p:cNvCxnSpPr>
            <a:stCxn id="90" idx="0"/>
            <a:endCxn id="91" idx="1"/>
          </p:cNvCxnSpPr>
          <p:nvPr/>
        </p:nvCxnSpPr>
        <p:spPr>
          <a:xfrm rot="-5400000">
            <a:off x="3742749" y="1351186"/>
            <a:ext cx="277500" cy="5532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7"/>
          <p:cNvCxnSpPr>
            <a:stCxn id="91" idx="3"/>
            <a:endCxn id="92" idx="0"/>
          </p:cNvCxnSpPr>
          <p:nvPr/>
        </p:nvCxnSpPr>
        <p:spPr>
          <a:xfrm>
            <a:off x="4993839" y="1488950"/>
            <a:ext cx="545400" cy="2775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7"/>
          <p:cNvCxnSpPr>
            <a:stCxn id="90" idx="2"/>
            <a:endCxn id="93" idx="0"/>
          </p:cNvCxnSpPr>
          <p:nvPr/>
        </p:nvCxnSpPr>
        <p:spPr>
          <a:xfrm rot="5400000">
            <a:off x="3285699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7"/>
          <p:cNvCxnSpPr>
            <a:stCxn id="90" idx="2"/>
            <a:endCxn id="94" idx="0"/>
          </p:cNvCxnSpPr>
          <p:nvPr/>
        </p:nvCxnSpPr>
        <p:spPr>
          <a:xfrm flipH="1" rot="-5400000">
            <a:off x="3759399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" name="Google Shape;101;p17"/>
          <p:cNvCxnSpPr>
            <a:stCxn id="92" idx="2"/>
            <a:endCxn id="95" idx="0"/>
          </p:cNvCxnSpPr>
          <p:nvPr/>
        </p:nvCxnSpPr>
        <p:spPr>
          <a:xfrm rot="5400000">
            <a:off x="5219897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7"/>
          <p:cNvCxnSpPr>
            <a:stCxn id="92" idx="2"/>
            <a:endCxn id="96" idx="0"/>
          </p:cNvCxnSpPr>
          <p:nvPr/>
        </p:nvCxnSpPr>
        <p:spPr>
          <a:xfrm flipH="1" rot="-5400000">
            <a:off x="5693597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7"/>
          <p:cNvSpPr/>
          <p:nvPr/>
        </p:nvSpPr>
        <p:spPr>
          <a:xfrm>
            <a:off x="2239849" y="280298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04" name="Google Shape;104;p17"/>
          <p:cNvSpPr/>
          <p:nvPr/>
        </p:nvSpPr>
        <p:spPr>
          <a:xfrm>
            <a:off x="1813903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05" name="Google Shape;105;p17"/>
          <p:cNvSpPr/>
          <p:nvPr/>
        </p:nvSpPr>
        <p:spPr>
          <a:xfrm>
            <a:off x="2737244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06" name="Google Shape;106;p17"/>
          <p:cNvCxnSpPr>
            <a:stCxn id="103" idx="2"/>
            <a:endCxn id="104" idx="0"/>
          </p:cNvCxnSpPr>
          <p:nvPr/>
        </p:nvCxnSpPr>
        <p:spPr>
          <a:xfrm rot="5400000">
            <a:off x="2362399" y="3025736"/>
            <a:ext cx="164700" cy="4260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" name="Google Shape;107;p17"/>
          <p:cNvCxnSpPr>
            <a:stCxn id="103" idx="2"/>
            <a:endCxn id="105" idx="0"/>
          </p:cNvCxnSpPr>
          <p:nvPr/>
        </p:nvCxnSpPr>
        <p:spPr>
          <a:xfrm flipH="1" rot="-5400000">
            <a:off x="2824099" y="2990036"/>
            <a:ext cx="164700" cy="4974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" name="Google Shape;108;p17"/>
          <p:cNvSpPr/>
          <p:nvPr/>
        </p:nvSpPr>
        <p:spPr>
          <a:xfrm>
            <a:off x="5594774" y="280298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5121188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6068360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11" name="Google Shape;111;p17"/>
          <p:cNvCxnSpPr>
            <a:stCxn id="108" idx="2"/>
            <a:endCxn id="109" idx="0"/>
          </p:cNvCxnSpPr>
          <p:nvPr/>
        </p:nvCxnSpPr>
        <p:spPr>
          <a:xfrm rot="5400000">
            <a:off x="5693474" y="3001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17"/>
          <p:cNvCxnSpPr>
            <a:stCxn id="108" idx="2"/>
            <a:endCxn id="110" idx="0"/>
          </p:cNvCxnSpPr>
          <p:nvPr/>
        </p:nvCxnSpPr>
        <p:spPr>
          <a:xfrm flipH="1" rot="-5400000">
            <a:off x="6167174" y="3001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" name="Google Shape;113;p17"/>
          <p:cNvSpPr/>
          <p:nvPr/>
        </p:nvSpPr>
        <p:spPr>
          <a:xfrm>
            <a:off x="3660585" y="3321078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890563" y="3321078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2737228" y="382898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2263642" y="4347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3210814" y="4347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18" name="Google Shape;118;p17"/>
          <p:cNvCxnSpPr>
            <a:stCxn id="115" idx="2"/>
            <a:endCxn id="116" idx="0"/>
          </p:cNvCxnSpPr>
          <p:nvPr/>
        </p:nvCxnSpPr>
        <p:spPr>
          <a:xfrm rot="5400000">
            <a:off x="2835928" y="4027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17"/>
          <p:cNvCxnSpPr>
            <a:stCxn id="115" idx="2"/>
            <a:endCxn id="117" idx="0"/>
          </p:cNvCxnSpPr>
          <p:nvPr/>
        </p:nvCxnSpPr>
        <p:spPr>
          <a:xfrm flipH="1" rot="-5400000">
            <a:off x="3309628" y="4027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" name="Google Shape;120;p17"/>
          <p:cNvSpPr/>
          <p:nvPr/>
        </p:nvSpPr>
        <p:spPr>
          <a:xfrm>
            <a:off x="6068349" y="378703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5594763" y="43052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6541935" y="43052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23" name="Google Shape;123;p17"/>
          <p:cNvCxnSpPr>
            <a:stCxn id="120" idx="2"/>
            <a:endCxn id="121" idx="0"/>
          </p:cNvCxnSpPr>
          <p:nvPr/>
        </p:nvCxnSpPr>
        <p:spPr>
          <a:xfrm rot="5400000">
            <a:off x="6167049" y="398593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17"/>
          <p:cNvCxnSpPr>
            <a:stCxn id="120" idx="2"/>
            <a:endCxn id="122" idx="0"/>
          </p:cNvCxnSpPr>
          <p:nvPr/>
        </p:nvCxnSpPr>
        <p:spPr>
          <a:xfrm flipH="1" rot="-5400000">
            <a:off x="6640749" y="398593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17"/>
          <p:cNvCxnSpPr>
            <a:stCxn id="105" idx="2"/>
            <a:endCxn id="115" idx="0"/>
          </p:cNvCxnSpPr>
          <p:nvPr/>
        </p:nvCxnSpPr>
        <p:spPr>
          <a:xfrm flipH="1" rot="-5400000">
            <a:off x="3078194" y="3751553"/>
            <a:ext cx="154500" cy="600"/>
          </a:xfrm>
          <a:prstGeom prst="bentConnector3">
            <a:avLst>
              <a:gd fmla="val 4996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17"/>
          <p:cNvCxnSpPr>
            <a:stCxn id="103" idx="2"/>
            <a:endCxn id="114" idx="0"/>
          </p:cNvCxnSpPr>
          <p:nvPr/>
        </p:nvCxnSpPr>
        <p:spPr>
          <a:xfrm rot="5400000">
            <a:off x="1900699" y="2564036"/>
            <a:ext cx="164700" cy="1349400"/>
          </a:xfrm>
          <a:prstGeom prst="bent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" name="Google Shape;127;p17"/>
          <p:cNvCxnSpPr>
            <a:stCxn id="103" idx="2"/>
            <a:endCxn id="113" idx="0"/>
          </p:cNvCxnSpPr>
          <p:nvPr/>
        </p:nvCxnSpPr>
        <p:spPr>
          <a:xfrm flipH="1" rot="-5400000">
            <a:off x="3285799" y="2528336"/>
            <a:ext cx="164700" cy="1420800"/>
          </a:xfrm>
          <a:prstGeom prst="bent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17"/>
          <p:cNvCxnSpPr>
            <a:stCxn id="110" idx="2"/>
            <a:endCxn id="120" idx="0"/>
          </p:cNvCxnSpPr>
          <p:nvPr/>
        </p:nvCxnSpPr>
        <p:spPr>
          <a:xfrm flipH="1" rot="-5400000">
            <a:off x="6430310" y="3730553"/>
            <a:ext cx="112500" cy="600"/>
          </a:xfrm>
          <a:prstGeom prst="bentConnector3">
            <a:avLst>
              <a:gd fmla="val 4997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17"/>
          <p:cNvCxnSpPr>
            <a:stCxn id="96" idx="2"/>
            <a:endCxn id="108" idx="0"/>
          </p:cNvCxnSpPr>
          <p:nvPr/>
        </p:nvCxnSpPr>
        <p:spPr>
          <a:xfrm flipH="1" rot="-5400000">
            <a:off x="5930633" y="2720203"/>
            <a:ext cx="164700" cy="600"/>
          </a:xfrm>
          <a:prstGeom prst="bentConnector3">
            <a:avLst>
              <a:gd fmla="val 5004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17"/>
          <p:cNvCxnSpPr>
            <a:stCxn id="93" idx="2"/>
            <a:endCxn id="103" idx="0"/>
          </p:cNvCxnSpPr>
          <p:nvPr/>
        </p:nvCxnSpPr>
        <p:spPr>
          <a:xfrm rot="5400000">
            <a:off x="2812113" y="2483653"/>
            <a:ext cx="164700" cy="473700"/>
          </a:xfrm>
          <a:prstGeom prst="bentConnector3">
            <a:avLst>
              <a:gd fmla="val 5004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Aplicação React </a:t>
            </a: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simples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3186999" y="176653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4158039" y="1312250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5121197" y="176653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2713413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3660585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4647611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5594783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43" name="Google Shape;143;p18"/>
          <p:cNvCxnSpPr>
            <a:stCxn id="136" idx="0"/>
            <a:endCxn id="137" idx="1"/>
          </p:cNvCxnSpPr>
          <p:nvPr/>
        </p:nvCxnSpPr>
        <p:spPr>
          <a:xfrm rot="-5400000">
            <a:off x="3742749" y="1351186"/>
            <a:ext cx="277500" cy="5532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8"/>
          <p:cNvCxnSpPr>
            <a:stCxn id="137" idx="3"/>
            <a:endCxn id="138" idx="0"/>
          </p:cNvCxnSpPr>
          <p:nvPr/>
        </p:nvCxnSpPr>
        <p:spPr>
          <a:xfrm>
            <a:off x="4993839" y="1488950"/>
            <a:ext cx="545400" cy="2775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18"/>
          <p:cNvCxnSpPr>
            <a:stCxn id="136" idx="2"/>
            <a:endCxn id="139" idx="0"/>
          </p:cNvCxnSpPr>
          <p:nvPr/>
        </p:nvCxnSpPr>
        <p:spPr>
          <a:xfrm rot="5400000">
            <a:off x="3285699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18"/>
          <p:cNvCxnSpPr>
            <a:stCxn id="136" idx="2"/>
            <a:endCxn id="140" idx="0"/>
          </p:cNvCxnSpPr>
          <p:nvPr/>
        </p:nvCxnSpPr>
        <p:spPr>
          <a:xfrm flipH="1" rot="-5400000">
            <a:off x="3759399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" name="Google Shape;147;p18"/>
          <p:cNvCxnSpPr>
            <a:stCxn id="138" idx="2"/>
            <a:endCxn id="141" idx="0"/>
          </p:cNvCxnSpPr>
          <p:nvPr/>
        </p:nvCxnSpPr>
        <p:spPr>
          <a:xfrm rot="5400000">
            <a:off x="5219897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18"/>
          <p:cNvCxnSpPr>
            <a:stCxn id="138" idx="2"/>
            <a:endCxn id="142" idx="0"/>
          </p:cNvCxnSpPr>
          <p:nvPr/>
        </p:nvCxnSpPr>
        <p:spPr>
          <a:xfrm flipH="1" rot="-5400000">
            <a:off x="5693597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" name="Google Shape;149;p18"/>
          <p:cNvSpPr/>
          <p:nvPr/>
        </p:nvSpPr>
        <p:spPr>
          <a:xfrm>
            <a:off x="2239849" y="280298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1813903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2737244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52" name="Google Shape;152;p18"/>
          <p:cNvCxnSpPr>
            <a:stCxn id="149" idx="2"/>
            <a:endCxn id="150" idx="0"/>
          </p:cNvCxnSpPr>
          <p:nvPr/>
        </p:nvCxnSpPr>
        <p:spPr>
          <a:xfrm rot="5400000">
            <a:off x="2362399" y="3025736"/>
            <a:ext cx="164700" cy="4260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18"/>
          <p:cNvCxnSpPr>
            <a:stCxn id="149" idx="2"/>
            <a:endCxn id="151" idx="0"/>
          </p:cNvCxnSpPr>
          <p:nvPr/>
        </p:nvCxnSpPr>
        <p:spPr>
          <a:xfrm flipH="1" rot="-5400000">
            <a:off x="2824099" y="2990036"/>
            <a:ext cx="164700" cy="4974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18"/>
          <p:cNvSpPr/>
          <p:nvPr/>
        </p:nvSpPr>
        <p:spPr>
          <a:xfrm>
            <a:off x="5594774" y="280298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5121188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6068360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57" name="Google Shape;157;p18"/>
          <p:cNvCxnSpPr>
            <a:stCxn id="154" idx="2"/>
            <a:endCxn id="155" idx="0"/>
          </p:cNvCxnSpPr>
          <p:nvPr/>
        </p:nvCxnSpPr>
        <p:spPr>
          <a:xfrm rot="5400000">
            <a:off x="5693474" y="3001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18"/>
          <p:cNvCxnSpPr>
            <a:stCxn id="154" idx="2"/>
            <a:endCxn id="156" idx="0"/>
          </p:cNvCxnSpPr>
          <p:nvPr/>
        </p:nvCxnSpPr>
        <p:spPr>
          <a:xfrm flipH="1" rot="-5400000">
            <a:off x="6167174" y="3001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9" name="Google Shape;159;p18"/>
          <p:cNvSpPr/>
          <p:nvPr/>
        </p:nvSpPr>
        <p:spPr>
          <a:xfrm>
            <a:off x="3660585" y="3321078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890563" y="3321078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2737228" y="382898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2263642" y="4347203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3210814" y="4347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64" name="Google Shape;164;p18"/>
          <p:cNvCxnSpPr>
            <a:stCxn id="161" idx="2"/>
            <a:endCxn id="162" idx="0"/>
          </p:cNvCxnSpPr>
          <p:nvPr/>
        </p:nvCxnSpPr>
        <p:spPr>
          <a:xfrm rot="5400000">
            <a:off x="2835928" y="4027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" name="Google Shape;165;p18"/>
          <p:cNvCxnSpPr>
            <a:stCxn id="161" idx="2"/>
            <a:endCxn id="163" idx="0"/>
          </p:cNvCxnSpPr>
          <p:nvPr/>
        </p:nvCxnSpPr>
        <p:spPr>
          <a:xfrm flipH="1" rot="-5400000">
            <a:off x="3309628" y="4027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6" name="Google Shape;166;p18"/>
          <p:cNvSpPr/>
          <p:nvPr/>
        </p:nvSpPr>
        <p:spPr>
          <a:xfrm>
            <a:off x="6068349" y="3787036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67" name="Google Shape;167;p18"/>
          <p:cNvSpPr/>
          <p:nvPr/>
        </p:nvSpPr>
        <p:spPr>
          <a:xfrm>
            <a:off x="5594763" y="43052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68" name="Google Shape;168;p18"/>
          <p:cNvSpPr/>
          <p:nvPr/>
        </p:nvSpPr>
        <p:spPr>
          <a:xfrm>
            <a:off x="6541935" y="4305253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69" name="Google Shape;169;p18"/>
          <p:cNvCxnSpPr>
            <a:stCxn id="166" idx="2"/>
            <a:endCxn id="167" idx="0"/>
          </p:cNvCxnSpPr>
          <p:nvPr/>
        </p:nvCxnSpPr>
        <p:spPr>
          <a:xfrm rot="5400000">
            <a:off x="6167049" y="398593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" name="Google Shape;170;p18"/>
          <p:cNvCxnSpPr>
            <a:stCxn id="166" idx="2"/>
            <a:endCxn id="168" idx="0"/>
          </p:cNvCxnSpPr>
          <p:nvPr/>
        </p:nvCxnSpPr>
        <p:spPr>
          <a:xfrm flipH="1" rot="-5400000">
            <a:off x="6640749" y="398593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18"/>
          <p:cNvCxnSpPr>
            <a:stCxn id="151" idx="2"/>
            <a:endCxn id="161" idx="0"/>
          </p:cNvCxnSpPr>
          <p:nvPr/>
        </p:nvCxnSpPr>
        <p:spPr>
          <a:xfrm flipH="1" rot="-5400000">
            <a:off x="3078194" y="3751553"/>
            <a:ext cx="154500" cy="600"/>
          </a:xfrm>
          <a:prstGeom prst="bentConnector3">
            <a:avLst>
              <a:gd fmla="val 4996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8"/>
          <p:cNvCxnSpPr>
            <a:stCxn id="149" idx="2"/>
            <a:endCxn id="160" idx="0"/>
          </p:cNvCxnSpPr>
          <p:nvPr/>
        </p:nvCxnSpPr>
        <p:spPr>
          <a:xfrm rot="5400000">
            <a:off x="1900699" y="2564036"/>
            <a:ext cx="164700" cy="1349400"/>
          </a:xfrm>
          <a:prstGeom prst="bent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18"/>
          <p:cNvCxnSpPr>
            <a:stCxn id="149" idx="2"/>
            <a:endCxn id="159" idx="0"/>
          </p:cNvCxnSpPr>
          <p:nvPr/>
        </p:nvCxnSpPr>
        <p:spPr>
          <a:xfrm flipH="1" rot="-5400000">
            <a:off x="3285799" y="2528336"/>
            <a:ext cx="164700" cy="1420800"/>
          </a:xfrm>
          <a:prstGeom prst="bent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18"/>
          <p:cNvCxnSpPr>
            <a:stCxn id="156" idx="2"/>
            <a:endCxn id="166" idx="0"/>
          </p:cNvCxnSpPr>
          <p:nvPr/>
        </p:nvCxnSpPr>
        <p:spPr>
          <a:xfrm flipH="1" rot="-5400000">
            <a:off x="6430310" y="3730553"/>
            <a:ext cx="112500" cy="600"/>
          </a:xfrm>
          <a:prstGeom prst="bentConnector3">
            <a:avLst>
              <a:gd fmla="val 4997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18"/>
          <p:cNvCxnSpPr>
            <a:stCxn id="142" idx="2"/>
            <a:endCxn id="154" idx="0"/>
          </p:cNvCxnSpPr>
          <p:nvPr/>
        </p:nvCxnSpPr>
        <p:spPr>
          <a:xfrm flipH="1" rot="-5400000">
            <a:off x="5930633" y="2720203"/>
            <a:ext cx="164700" cy="600"/>
          </a:xfrm>
          <a:prstGeom prst="bentConnector3">
            <a:avLst>
              <a:gd fmla="val 5004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" name="Google Shape;176;p18"/>
          <p:cNvCxnSpPr>
            <a:stCxn id="139" idx="2"/>
            <a:endCxn id="149" idx="0"/>
          </p:cNvCxnSpPr>
          <p:nvPr/>
        </p:nvCxnSpPr>
        <p:spPr>
          <a:xfrm rot="5400000">
            <a:off x="2812113" y="2483653"/>
            <a:ext cx="164700" cy="473700"/>
          </a:xfrm>
          <a:prstGeom prst="bentConnector3">
            <a:avLst>
              <a:gd fmla="val 5004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" name="Google Shape;177;p18"/>
          <p:cNvSpPr/>
          <p:nvPr/>
        </p:nvSpPr>
        <p:spPr>
          <a:xfrm>
            <a:off x="2095800" y="4050650"/>
            <a:ext cx="1171500" cy="946500"/>
          </a:xfrm>
          <a:prstGeom prst="flowChartConnector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6374075" y="4008700"/>
            <a:ext cx="1171500" cy="946500"/>
          </a:xfrm>
          <a:prstGeom prst="flowChartConnector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Aplicação React </a:t>
            </a: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simples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4" name="Google Shape;184;p19"/>
          <p:cNvSpPr/>
          <p:nvPr/>
        </p:nvSpPr>
        <p:spPr>
          <a:xfrm>
            <a:off x="3186999" y="1766536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85" name="Google Shape;185;p19"/>
          <p:cNvSpPr/>
          <p:nvPr/>
        </p:nvSpPr>
        <p:spPr>
          <a:xfrm>
            <a:off x="4158039" y="1312250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86" name="Google Shape;186;p19"/>
          <p:cNvSpPr/>
          <p:nvPr/>
        </p:nvSpPr>
        <p:spPr>
          <a:xfrm>
            <a:off x="5121197" y="1766536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87" name="Google Shape;187;p19"/>
          <p:cNvSpPr/>
          <p:nvPr/>
        </p:nvSpPr>
        <p:spPr>
          <a:xfrm>
            <a:off x="2713413" y="2284753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88" name="Google Shape;188;p19"/>
          <p:cNvSpPr/>
          <p:nvPr/>
        </p:nvSpPr>
        <p:spPr>
          <a:xfrm>
            <a:off x="3660585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89" name="Google Shape;189;p19"/>
          <p:cNvSpPr/>
          <p:nvPr/>
        </p:nvSpPr>
        <p:spPr>
          <a:xfrm>
            <a:off x="4647611" y="22847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90" name="Google Shape;190;p19"/>
          <p:cNvSpPr/>
          <p:nvPr/>
        </p:nvSpPr>
        <p:spPr>
          <a:xfrm>
            <a:off x="5594783" y="2284753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191" name="Google Shape;191;p19"/>
          <p:cNvCxnSpPr>
            <a:stCxn id="184" idx="0"/>
            <a:endCxn id="185" idx="1"/>
          </p:cNvCxnSpPr>
          <p:nvPr/>
        </p:nvCxnSpPr>
        <p:spPr>
          <a:xfrm rot="-5400000">
            <a:off x="3742749" y="1351186"/>
            <a:ext cx="277500" cy="553200"/>
          </a:xfrm>
          <a:prstGeom prst="bent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19"/>
          <p:cNvCxnSpPr>
            <a:stCxn id="185" idx="3"/>
            <a:endCxn id="186" idx="0"/>
          </p:cNvCxnSpPr>
          <p:nvPr/>
        </p:nvCxnSpPr>
        <p:spPr>
          <a:xfrm>
            <a:off x="4993839" y="1488950"/>
            <a:ext cx="545400" cy="277500"/>
          </a:xfrm>
          <a:prstGeom prst="bent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19"/>
          <p:cNvCxnSpPr>
            <a:stCxn id="184" idx="2"/>
            <a:endCxn id="187" idx="0"/>
          </p:cNvCxnSpPr>
          <p:nvPr/>
        </p:nvCxnSpPr>
        <p:spPr>
          <a:xfrm rot="5400000">
            <a:off x="3285699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19"/>
          <p:cNvCxnSpPr>
            <a:stCxn id="184" idx="2"/>
            <a:endCxn id="188" idx="0"/>
          </p:cNvCxnSpPr>
          <p:nvPr/>
        </p:nvCxnSpPr>
        <p:spPr>
          <a:xfrm flipH="1" rot="-5400000">
            <a:off x="3759399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19"/>
          <p:cNvCxnSpPr>
            <a:stCxn id="186" idx="2"/>
            <a:endCxn id="189" idx="0"/>
          </p:cNvCxnSpPr>
          <p:nvPr/>
        </p:nvCxnSpPr>
        <p:spPr>
          <a:xfrm rot="5400000">
            <a:off x="5219897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19"/>
          <p:cNvCxnSpPr>
            <a:stCxn id="186" idx="2"/>
            <a:endCxn id="190" idx="0"/>
          </p:cNvCxnSpPr>
          <p:nvPr/>
        </p:nvCxnSpPr>
        <p:spPr>
          <a:xfrm flipH="1" rot="-5400000">
            <a:off x="5693597" y="1965436"/>
            <a:ext cx="164700" cy="473700"/>
          </a:xfrm>
          <a:prstGeom prst="bentConnector3">
            <a:avLst>
              <a:gd fmla="val 49994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" name="Google Shape;197;p19"/>
          <p:cNvSpPr/>
          <p:nvPr/>
        </p:nvSpPr>
        <p:spPr>
          <a:xfrm>
            <a:off x="2239849" y="2802986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98" name="Google Shape;198;p19"/>
          <p:cNvSpPr/>
          <p:nvPr/>
        </p:nvSpPr>
        <p:spPr>
          <a:xfrm>
            <a:off x="1813903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199" name="Google Shape;199;p19"/>
          <p:cNvSpPr/>
          <p:nvPr/>
        </p:nvSpPr>
        <p:spPr>
          <a:xfrm>
            <a:off x="2737244" y="3321203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200" name="Google Shape;200;p19"/>
          <p:cNvCxnSpPr>
            <a:stCxn id="197" idx="2"/>
            <a:endCxn id="198" idx="0"/>
          </p:cNvCxnSpPr>
          <p:nvPr/>
        </p:nvCxnSpPr>
        <p:spPr>
          <a:xfrm rot="5400000">
            <a:off x="2362399" y="3025736"/>
            <a:ext cx="164700" cy="4260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19"/>
          <p:cNvCxnSpPr>
            <a:stCxn id="197" idx="2"/>
            <a:endCxn id="199" idx="0"/>
          </p:cNvCxnSpPr>
          <p:nvPr/>
        </p:nvCxnSpPr>
        <p:spPr>
          <a:xfrm flipH="1" rot="-5400000">
            <a:off x="2824099" y="2990036"/>
            <a:ext cx="164700" cy="497400"/>
          </a:xfrm>
          <a:prstGeom prst="bentConnector3">
            <a:avLst>
              <a:gd fmla="val 50035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2" name="Google Shape;202;p19"/>
          <p:cNvSpPr/>
          <p:nvPr/>
        </p:nvSpPr>
        <p:spPr>
          <a:xfrm>
            <a:off x="5594774" y="2802986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5121188" y="3321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6068360" y="3321203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205" name="Google Shape;205;p19"/>
          <p:cNvCxnSpPr>
            <a:stCxn id="202" idx="2"/>
            <a:endCxn id="203" idx="0"/>
          </p:cNvCxnSpPr>
          <p:nvPr/>
        </p:nvCxnSpPr>
        <p:spPr>
          <a:xfrm rot="5400000">
            <a:off x="5693474" y="3001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19"/>
          <p:cNvCxnSpPr>
            <a:stCxn id="202" idx="2"/>
            <a:endCxn id="204" idx="0"/>
          </p:cNvCxnSpPr>
          <p:nvPr/>
        </p:nvCxnSpPr>
        <p:spPr>
          <a:xfrm flipH="1" rot="-5400000">
            <a:off x="6167174" y="3001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" name="Google Shape;207;p19"/>
          <p:cNvSpPr/>
          <p:nvPr/>
        </p:nvSpPr>
        <p:spPr>
          <a:xfrm>
            <a:off x="3660585" y="3321078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08" name="Google Shape;208;p19"/>
          <p:cNvSpPr/>
          <p:nvPr/>
        </p:nvSpPr>
        <p:spPr>
          <a:xfrm>
            <a:off x="890563" y="3321078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09" name="Google Shape;209;p19"/>
          <p:cNvSpPr/>
          <p:nvPr/>
        </p:nvSpPr>
        <p:spPr>
          <a:xfrm>
            <a:off x="2737228" y="3828986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2263642" y="4347203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3210814" y="434720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212" name="Google Shape;212;p19"/>
          <p:cNvCxnSpPr>
            <a:stCxn id="209" idx="2"/>
            <a:endCxn id="210" idx="0"/>
          </p:cNvCxnSpPr>
          <p:nvPr/>
        </p:nvCxnSpPr>
        <p:spPr>
          <a:xfrm rot="5400000">
            <a:off x="2835928" y="4027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19"/>
          <p:cNvCxnSpPr>
            <a:stCxn id="209" idx="2"/>
            <a:endCxn id="211" idx="0"/>
          </p:cNvCxnSpPr>
          <p:nvPr/>
        </p:nvCxnSpPr>
        <p:spPr>
          <a:xfrm flipH="1" rot="-5400000">
            <a:off x="3309628" y="402788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19"/>
          <p:cNvSpPr/>
          <p:nvPr/>
        </p:nvSpPr>
        <p:spPr>
          <a:xfrm>
            <a:off x="6068349" y="3787036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5594763" y="4305253"/>
            <a:ext cx="835800" cy="353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6541935" y="4305253"/>
            <a:ext cx="835800" cy="353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9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217" name="Google Shape;217;p19"/>
          <p:cNvCxnSpPr>
            <a:stCxn id="214" idx="2"/>
            <a:endCxn id="215" idx="0"/>
          </p:cNvCxnSpPr>
          <p:nvPr/>
        </p:nvCxnSpPr>
        <p:spPr>
          <a:xfrm rot="5400000">
            <a:off x="6167049" y="398593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" name="Google Shape;218;p19"/>
          <p:cNvCxnSpPr>
            <a:stCxn id="214" idx="2"/>
            <a:endCxn id="216" idx="0"/>
          </p:cNvCxnSpPr>
          <p:nvPr/>
        </p:nvCxnSpPr>
        <p:spPr>
          <a:xfrm flipH="1" rot="-5400000">
            <a:off x="6640749" y="3985936"/>
            <a:ext cx="164700" cy="473700"/>
          </a:xfrm>
          <a:prstGeom prst="bentConnector3">
            <a:avLst>
              <a:gd fmla="val 50035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19"/>
          <p:cNvCxnSpPr>
            <a:stCxn id="199" idx="2"/>
            <a:endCxn id="209" idx="0"/>
          </p:cNvCxnSpPr>
          <p:nvPr/>
        </p:nvCxnSpPr>
        <p:spPr>
          <a:xfrm flipH="1" rot="-5400000">
            <a:off x="3078194" y="3751553"/>
            <a:ext cx="154500" cy="600"/>
          </a:xfrm>
          <a:prstGeom prst="bentConnector3">
            <a:avLst>
              <a:gd fmla="val 49962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19"/>
          <p:cNvCxnSpPr>
            <a:stCxn id="197" idx="2"/>
            <a:endCxn id="208" idx="0"/>
          </p:cNvCxnSpPr>
          <p:nvPr/>
        </p:nvCxnSpPr>
        <p:spPr>
          <a:xfrm rot="5400000">
            <a:off x="1900699" y="2564036"/>
            <a:ext cx="164700" cy="1349400"/>
          </a:xfrm>
          <a:prstGeom prst="bent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19"/>
          <p:cNvCxnSpPr>
            <a:stCxn id="197" idx="2"/>
            <a:endCxn id="207" idx="0"/>
          </p:cNvCxnSpPr>
          <p:nvPr/>
        </p:nvCxnSpPr>
        <p:spPr>
          <a:xfrm flipH="1" rot="-5400000">
            <a:off x="3285799" y="2528336"/>
            <a:ext cx="164700" cy="1420800"/>
          </a:xfrm>
          <a:prstGeom prst="bent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19"/>
          <p:cNvCxnSpPr>
            <a:stCxn id="204" idx="2"/>
            <a:endCxn id="214" idx="0"/>
          </p:cNvCxnSpPr>
          <p:nvPr/>
        </p:nvCxnSpPr>
        <p:spPr>
          <a:xfrm flipH="1" rot="-5400000">
            <a:off x="6430310" y="3730553"/>
            <a:ext cx="112500" cy="600"/>
          </a:xfrm>
          <a:prstGeom prst="bentConnector3">
            <a:avLst>
              <a:gd fmla="val 49971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19"/>
          <p:cNvCxnSpPr>
            <a:stCxn id="190" idx="2"/>
            <a:endCxn id="202" idx="0"/>
          </p:cNvCxnSpPr>
          <p:nvPr/>
        </p:nvCxnSpPr>
        <p:spPr>
          <a:xfrm flipH="1" rot="-5400000">
            <a:off x="5930633" y="2720203"/>
            <a:ext cx="164700" cy="600"/>
          </a:xfrm>
          <a:prstGeom prst="bentConnector3">
            <a:avLst>
              <a:gd fmla="val 50041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19"/>
          <p:cNvCxnSpPr>
            <a:stCxn id="187" idx="2"/>
            <a:endCxn id="197" idx="0"/>
          </p:cNvCxnSpPr>
          <p:nvPr/>
        </p:nvCxnSpPr>
        <p:spPr>
          <a:xfrm rot="5400000">
            <a:off x="2812113" y="2483653"/>
            <a:ext cx="164700" cy="473700"/>
          </a:xfrm>
          <a:prstGeom prst="bentConnector3">
            <a:avLst>
              <a:gd fmla="val 50041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" name="Google Shape;225;p19"/>
          <p:cNvSpPr/>
          <p:nvPr/>
        </p:nvSpPr>
        <p:spPr>
          <a:xfrm>
            <a:off x="2095800" y="4050650"/>
            <a:ext cx="1171500" cy="946500"/>
          </a:xfrm>
          <a:prstGeom prst="flowChartConnector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9"/>
          <p:cNvSpPr/>
          <p:nvPr/>
        </p:nvSpPr>
        <p:spPr>
          <a:xfrm>
            <a:off x="6374075" y="4050650"/>
            <a:ext cx="1171500" cy="946500"/>
          </a:xfrm>
          <a:prstGeom prst="flowChartConnector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Aplicação React com Redux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2" name="Google Shape;232;p20"/>
          <p:cNvSpPr/>
          <p:nvPr/>
        </p:nvSpPr>
        <p:spPr>
          <a:xfrm>
            <a:off x="2877318" y="2677742"/>
            <a:ext cx="1599000" cy="676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Container</a:t>
            </a:r>
            <a:endParaRPr sz="11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33" name="Google Shape;233;p20"/>
          <p:cNvSpPr/>
          <p:nvPr/>
        </p:nvSpPr>
        <p:spPr>
          <a:xfrm>
            <a:off x="3784137" y="1626625"/>
            <a:ext cx="1599000" cy="676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Store</a:t>
            </a:r>
            <a:endParaRPr sz="11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34" name="Google Shape;234;p20"/>
          <p:cNvSpPr/>
          <p:nvPr/>
        </p:nvSpPr>
        <p:spPr>
          <a:xfrm>
            <a:off x="4670342" y="2677742"/>
            <a:ext cx="1599000" cy="676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Container</a:t>
            </a:r>
            <a:endParaRPr sz="11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235" name="Google Shape;235;p20"/>
          <p:cNvCxnSpPr>
            <a:stCxn id="232" idx="0"/>
            <a:endCxn id="233" idx="2"/>
          </p:cNvCxnSpPr>
          <p:nvPr/>
        </p:nvCxnSpPr>
        <p:spPr>
          <a:xfrm rot="-5400000">
            <a:off x="3942768" y="2036792"/>
            <a:ext cx="375000" cy="906900"/>
          </a:xfrm>
          <a:prstGeom prst="bentConnector3">
            <a:avLst>
              <a:gd fmla="val 49988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20"/>
          <p:cNvCxnSpPr>
            <a:stCxn id="233" idx="2"/>
            <a:endCxn id="234" idx="0"/>
          </p:cNvCxnSpPr>
          <p:nvPr/>
        </p:nvCxnSpPr>
        <p:spPr>
          <a:xfrm flipH="1" rot="-5400000">
            <a:off x="4839237" y="2047225"/>
            <a:ext cx="375000" cy="886200"/>
          </a:xfrm>
          <a:prstGeom prst="bentConnector3">
            <a:avLst>
              <a:gd fmla="val 49988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7" name="Google Shape;237;p20"/>
          <p:cNvSpPr/>
          <p:nvPr/>
        </p:nvSpPr>
        <p:spPr>
          <a:xfrm>
            <a:off x="1084294" y="2677742"/>
            <a:ext cx="1599000" cy="676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Container</a:t>
            </a:r>
            <a:endParaRPr sz="11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38" name="Google Shape;238;p20"/>
          <p:cNvSpPr/>
          <p:nvPr/>
        </p:nvSpPr>
        <p:spPr>
          <a:xfrm>
            <a:off x="6463366" y="2677742"/>
            <a:ext cx="1599000" cy="676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Container</a:t>
            </a:r>
            <a:endParaRPr sz="11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239" name="Google Shape;239;p20"/>
          <p:cNvCxnSpPr>
            <a:stCxn id="233" idx="1"/>
            <a:endCxn id="237" idx="0"/>
          </p:cNvCxnSpPr>
          <p:nvPr/>
        </p:nvCxnSpPr>
        <p:spPr>
          <a:xfrm flipH="1">
            <a:off x="1883937" y="1964725"/>
            <a:ext cx="1900200" cy="7131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20"/>
          <p:cNvCxnSpPr>
            <a:stCxn id="233" idx="3"/>
            <a:endCxn id="238" idx="0"/>
          </p:cNvCxnSpPr>
          <p:nvPr/>
        </p:nvCxnSpPr>
        <p:spPr>
          <a:xfrm>
            <a:off x="5383137" y="1964725"/>
            <a:ext cx="1879800" cy="7131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1" name="Google Shape;241;p20"/>
          <p:cNvSpPr/>
          <p:nvPr/>
        </p:nvSpPr>
        <p:spPr>
          <a:xfrm>
            <a:off x="2874649" y="3715053"/>
            <a:ext cx="1599000" cy="676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11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42" name="Google Shape;242;p20"/>
          <p:cNvSpPr/>
          <p:nvPr/>
        </p:nvSpPr>
        <p:spPr>
          <a:xfrm>
            <a:off x="4667673" y="3715053"/>
            <a:ext cx="1599000" cy="676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11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43" name="Google Shape;243;p20"/>
          <p:cNvSpPr/>
          <p:nvPr/>
        </p:nvSpPr>
        <p:spPr>
          <a:xfrm>
            <a:off x="1081625" y="3715053"/>
            <a:ext cx="1599000" cy="676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11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244" name="Google Shape;244;p20"/>
          <p:cNvSpPr/>
          <p:nvPr/>
        </p:nvSpPr>
        <p:spPr>
          <a:xfrm>
            <a:off x="6460698" y="3715053"/>
            <a:ext cx="1599000" cy="676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Component</a:t>
            </a:r>
            <a:endParaRPr sz="11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cxnSp>
        <p:nvCxnSpPr>
          <p:cNvPr id="245" name="Google Shape;245;p20"/>
          <p:cNvCxnSpPr>
            <a:stCxn id="237" idx="2"/>
            <a:endCxn id="243" idx="0"/>
          </p:cNvCxnSpPr>
          <p:nvPr/>
        </p:nvCxnSpPr>
        <p:spPr>
          <a:xfrm rot="5400000">
            <a:off x="1701844" y="3533192"/>
            <a:ext cx="361200" cy="2700"/>
          </a:xfrm>
          <a:prstGeom prst="bentConnector3">
            <a:avLst>
              <a:gd fmla="val 4999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20"/>
          <p:cNvCxnSpPr>
            <a:stCxn id="232" idx="2"/>
            <a:endCxn id="241" idx="0"/>
          </p:cNvCxnSpPr>
          <p:nvPr/>
        </p:nvCxnSpPr>
        <p:spPr>
          <a:xfrm rot="5400000">
            <a:off x="3494868" y="3533192"/>
            <a:ext cx="361200" cy="2700"/>
          </a:xfrm>
          <a:prstGeom prst="bentConnector3">
            <a:avLst>
              <a:gd fmla="val 4999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20"/>
          <p:cNvCxnSpPr>
            <a:stCxn id="234" idx="2"/>
            <a:endCxn id="242" idx="0"/>
          </p:cNvCxnSpPr>
          <p:nvPr/>
        </p:nvCxnSpPr>
        <p:spPr>
          <a:xfrm rot="5400000">
            <a:off x="5287892" y="3533192"/>
            <a:ext cx="361200" cy="2700"/>
          </a:xfrm>
          <a:prstGeom prst="bentConnector3">
            <a:avLst>
              <a:gd fmla="val 4999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20"/>
          <p:cNvCxnSpPr>
            <a:stCxn id="238" idx="2"/>
            <a:endCxn id="244" idx="0"/>
          </p:cNvCxnSpPr>
          <p:nvPr/>
        </p:nvCxnSpPr>
        <p:spPr>
          <a:xfrm rot="5400000">
            <a:off x="7080916" y="3533192"/>
            <a:ext cx="361200" cy="2700"/>
          </a:xfrm>
          <a:prstGeom prst="bentConnector3">
            <a:avLst>
              <a:gd fmla="val 4999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1"/>
          <p:cNvSpPr txBox="1"/>
          <p:nvPr>
            <p:ph type="ctrTitle"/>
          </p:nvPr>
        </p:nvSpPr>
        <p:spPr>
          <a:xfrm>
            <a:off x="311700" y="1741950"/>
            <a:ext cx="8520600" cy="165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Como isso funciona</a:t>
            </a:r>
            <a:br>
              <a:rPr b="1" lang="pt-BR" sz="5000"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na prática?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 txBox="1"/>
          <p:nvPr>
            <p:ph type="ctrTitle"/>
          </p:nvPr>
        </p:nvSpPr>
        <p:spPr>
          <a:xfrm>
            <a:off x="311700" y="2113050"/>
            <a:ext cx="8520600" cy="9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Como adestrar gatos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Elementos necessários ao adestrar um gato: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64" name="Google Shape;264;p23"/>
          <p:cNvSpPr txBox="1"/>
          <p:nvPr/>
        </p:nvSpPr>
        <p:spPr>
          <a:xfrm>
            <a:off x="466725" y="1333500"/>
            <a:ext cx="4105200" cy="28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pt-BR" sz="1800">
                <a:latin typeface="Comfortaa"/>
                <a:ea typeface="Comfortaa"/>
                <a:cs typeface="Comfortaa"/>
                <a:sym typeface="Comfortaa"/>
              </a:rPr>
              <a:t>Gato</a:t>
            </a:r>
            <a:br>
              <a:rPr b="1"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b="1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Pote de comida</a:t>
            </a:r>
            <a:br>
              <a:rPr b="1"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b="1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b="1"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Rotina</a:t>
            </a:r>
            <a:br>
              <a:rPr b="1"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b="1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-"/>
            </a:pPr>
            <a:r>
              <a:rPr b="1"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Comandos específicos</a:t>
            </a:r>
            <a:br>
              <a:rPr b="1"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b="1" sz="18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4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448438" y="1995448"/>
            <a:ext cx="2508776" cy="167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4"/>
          <p:cNvSpPr txBox="1"/>
          <p:nvPr/>
        </p:nvSpPr>
        <p:spPr>
          <a:xfrm>
            <a:off x="245425" y="1475538"/>
            <a:ext cx="29148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Corpo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1" name="Google Shape;271;p24"/>
          <p:cNvSpPr txBox="1"/>
          <p:nvPr/>
        </p:nvSpPr>
        <p:spPr>
          <a:xfrm>
            <a:off x="3114588" y="1475538"/>
            <a:ext cx="29148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Olhos, orelhas e boca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72" name="Google Shape;272;p24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3317600" y="1995448"/>
            <a:ext cx="2508775" cy="167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4"/>
          <p:cNvSpPr txBox="1"/>
          <p:nvPr/>
        </p:nvSpPr>
        <p:spPr>
          <a:xfrm>
            <a:off x="5983750" y="1475538"/>
            <a:ext cx="29148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Memória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74" name="Google Shape;274;p24"/>
          <p:cNvPicPr preferRelativeResize="0"/>
          <p:nvPr/>
        </p:nvPicPr>
        <p:blipFill rotWithShape="1">
          <a:blip r:embed="rId5">
            <a:alphaModFix/>
          </a:blip>
          <a:srcRect b="25146" l="17463" r="24284" t="25146"/>
          <a:stretch/>
        </p:blipFill>
        <p:spPr>
          <a:xfrm>
            <a:off x="6186738" y="1995448"/>
            <a:ext cx="2508776" cy="167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5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6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6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6"/>
          <p:cNvSpPr/>
          <p:nvPr/>
        </p:nvSpPr>
        <p:spPr>
          <a:xfrm>
            <a:off x="12791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7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7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7"/>
          <p:cNvSpPr/>
          <p:nvPr/>
        </p:nvSpPr>
        <p:spPr>
          <a:xfrm>
            <a:off x="12791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4" name="Google Shape;294;p27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5364537" y="635257"/>
            <a:ext cx="1396450" cy="100864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7"/>
          <p:cNvSpPr/>
          <p:nvPr/>
        </p:nvSpPr>
        <p:spPr>
          <a:xfrm>
            <a:off x="4621700" y="841375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8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8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8"/>
          <p:cNvSpPr/>
          <p:nvPr/>
        </p:nvSpPr>
        <p:spPr>
          <a:xfrm>
            <a:off x="12791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3" name="Google Shape;303;p28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5364537" y="635257"/>
            <a:ext cx="1396450" cy="100864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8"/>
          <p:cNvSpPr/>
          <p:nvPr/>
        </p:nvSpPr>
        <p:spPr>
          <a:xfrm>
            <a:off x="5558438" y="635248"/>
            <a:ext cx="1008600" cy="1008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8"/>
          <p:cNvSpPr/>
          <p:nvPr/>
        </p:nvSpPr>
        <p:spPr>
          <a:xfrm>
            <a:off x="4621700" y="841375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29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9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9"/>
          <p:cNvSpPr/>
          <p:nvPr/>
        </p:nvSpPr>
        <p:spPr>
          <a:xfrm>
            <a:off x="12791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3" name="Google Shape;313;p29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6981800" y="1902756"/>
            <a:ext cx="1791900" cy="11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9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5364537" y="635257"/>
            <a:ext cx="1396450" cy="100864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9"/>
          <p:cNvSpPr/>
          <p:nvPr/>
        </p:nvSpPr>
        <p:spPr>
          <a:xfrm>
            <a:off x="5558438" y="635248"/>
            <a:ext cx="1008600" cy="1008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9"/>
          <p:cNvSpPr/>
          <p:nvPr/>
        </p:nvSpPr>
        <p:spPr>
          <a:xfrm rot="5400000">
            <a:off x="7271575" y="545425"/>
            <a:ext cx="641100" cy="1188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9"/>
          <p:cNvSpPr/>
          <p:nvPr/>
        </p:nvSpPr>
        <p:spPr>
          <a:xfrm>
            <a:off x="4621700" y="841375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30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0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0"/>
          <p:cNvSpPr/>
          <p:nvPr/>
        </p:nvSpPr>
        <p:spPr>
          <a:xfrm>
            <a:off x="12791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5" name="Google Shape;325;p30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6981800" y="1902756"/>
            <a:ext cx="1791900" cy="11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0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5364537" y="635257"/>
            <a:ext cx="1396450" cy="1008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0"/>
          <p:cNvPicPr preferRelativeResize="0"/>
          <p:nvPr/>
        </p:nvPicPr>
        <p:blipFill rotWithShape="1">
          <a:blip r:embed="rId6">
            <a:alphaModFix/>
          </a:blip>
          <a:srcRect b="-10" l="10" r="-10" t="10"/>
          <a:stretch/>
        </p:blipFill>
        <p:spPr>
          <a:xfrm>
            <a:off x="5364537" y="3005954"/>
            <a:ext cx="1396451" cy="1396451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0"/>
          <p:cNvSpPr/>
          <p:nvPr/>
        </p:nvSpPr>
        <p:spPr>
          <a:xfrm>
            <a:off x="5558438" y="635248"/>
            <a:ext cx="1008600" cy="1008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0"/>
          <p:cNvSpPr/>
          <p:nvPr/>
        </p:nvSpPr>
        <p:spPr>
          <a:xfrm rot="10800000">
            <a:off x="7059025" y="3405980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0"/>
          <p:cNvSpPr/>
          <p:nvPr/>
        </p:nvSpPr>
        <p:spPr>
          <a:xfrm rot="5400000">
            <a:off x="7271575" y="545425"/>
            <a:ext cx="641100" cy="1188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0"/>
          <p:cNvSpPr/>
          <p:nvPr/>
        </p:nvSpPr>
        <p:spPr>
          <a:xfrm>
            <a:off x="4621700" y="841375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1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1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1"/>
          <p:cNvSpPr/>
          <p:nvPr/>
        </p:nvSpPr>
        <p:spPr>
          <a:xfrm>
            <a:off x="12791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9" name="Google Shape;339;p31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6981800" y="1902756"/>
            <a:ext cx="1791900" cy="11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1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5364537" y="635257"/>
            <a:ext cx="1396450" cy="1008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1"/>
          <p:cNvPicPr preferRelativeResize="0"/>
          <p:nvPr/>
        </p:nvPicPr>
        <p:blipFill rotWithShape="1">
          <a:blip r:embed="rId6">
            <a:alphaModFix/>
          </a:blip>
          <a:srcRect b="-10" l="10" r="-10" t="10"/>
          <a:stretch/>
        </p:blipFill>
        <p:spPr>
          <a:xfrm>
            <a:off x="5364537" y="3005954"/>
            <a:ext cx="1396451" cy="139645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1"/>
          <p:cNvSpPr/>
          <p:nvPr/>
        </p:nvSpPr>
        <p:spPr>
          <a:xfrm>
            <a:off x="5558438" y="635248"/>
            <a:ext cx="1008600" cy="1008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31"/>
          <p:cNvSpPr/>
          <p:nvPr/>
        </p:nvSpPr>
        <p:spPr>
          <a:xfrm rot="10800000">
            <a:off x="7059025" y="3405980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4" name="Google Shape;344;p31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2858575" y="3296813"/>
            <a:ext cx="1396450" cy="100864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1"/>
          <p:cNvSpPr/>
          <p:nvPr/>
        </p:nvSpPr>
        <p:spPr>
          <a:xfrm rot="5400000">
            <a:off x="7271575" y="545425"/>
            <a:ext cx="641100" cy="1188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1"/>
          <p:cNvSpPr/>
          <p:nvPr/>
        </p:nvSpPr>
        <p:spPr>
          <a:xfrm>
            <a:off x="4621700" y="841375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1"/>
          <p:cNvSpPr/>
          <p:nvPr/>
        </p:nvSpPr>
        <p:spPr>
          <a:xfrm rot="10800000">
            <a:off x="4524625" y="3704180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32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2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2"/>
          <p:cNvSpPr/>
          <p:nvPr/>
        </p:nvSpPr>
        <p:spPr>
          <a:xfrm>
            <a:off x="12791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2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6981800" y="1902756"/>
            <a:ext cx="1791900" cy="11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2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5364537" y="635257"/>
            <a:ext cx="1396450" cy="1008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2"/>
          <p:cNvPicPr preferRelativeResize="0"/>
          <p:nvPr/>
        </p:nvPicPr>
        <p:blipFill rotWithShape="1">
          <a:blip r:embed="rId6">
            <a:alphaModFix/>
          </a:blip>
          <a:srcRect b="-10" l="10" r="-10" t="10"/>
          <a:stretch/>
        </p:blipFill>
        <p:spPr>
          <a:xfrm>
            <a:off x="5364537" y="3005954"/>
            <a:ext cx="1396451" cy="1396451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2"/>
          <p:cNvSpPr/>
          <p:nvPr/>
        </p:nvSpPr>
        <p:spPr>
          <a:xfrm>
            <a:off x="5558438" y="635248"/>
            <a:ext cx="1008600" cy="1008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2"/>
          <p:cNvSpPr/>
          <p:nvPr/>
        </p:nvSpPr>
        <p:spPr>
          <a:xfrm rot="10800000">
            <a:off x="7059025" y="3405980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0" name="Google Shape;360;p32"/>
          <p:cNvGrpSpPr/>
          <p:nvPr/>
        </p:nvGrpSpPr>
        <p:grpSpPr>
          <a:xfrm>
            <a:off x="2858575" y="3102902"/>
            <a:ext cx="1396450" cy="1202556"/>
            <a:chOff x="2977825" y="3005948"/>
            <a:chExt cx="1396450" cy="1202556"/>
          </a:xfrm>
        </p:grpSpPr>
        <p:pic>
          <p:nvPicPr>
            <p:cNvPr id="361" name="Google Shape;361;p32"/>
            <p:cNvPicPr preferRelativeResize="0"/>
            <p:nvPr/>
          </p:nvPicPr>
          <p:blipFill rotWithShape="1">
            <a:blip r:embed="rId5">
              <a:alphaModFix/>
            </a:blip>
            <a:srcRect b="13889" l="0" r="0" t="13882"/>
            <a:stretch/>
          </p:blipFill>
          <p:spPr>
            <a:xfrm>
              <a:off x="2977825" y="3199859"/>
              <a:ext cx="1396450" cy="10086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2"/>
            <p:cNvSpPr/>
            <p:nvPr/>
          </p:nvSpPr>
          <p:spPr>
            <a:xfrm rot="-8998793">
              <a:off x="3393318" y="3082308"/>
              <a:ext cx="565456" cy="97228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32"/>
          <p:cNvSpPr/>
          <p:nvPr/>
        </p:nvSpPr>
        <p:spPr>
          <a:xfrm rot="5400000">
            <a:off x="7271575" y="545425"/>
            <a:ext cx="641100" cy="1188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2"/>
          <p:cNvSpPr/>
          <p:nvPr/>
        </p:nvSpPr>
        <p:spPr>
          <a:xfrm>
            <a:off x="4621700" y="841375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2"/>
          <p:cNvSpPr/>
          <p:nvPr/>
        </p:nvSpPr>
        <p:spPr>
          <a:xfrm rot="10800000">
            <a:off x="4524625" y="3704180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33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3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3"/>
          <p:cNvSpPr/>
          <p:nvPr/>
        </p:nvSpPr>
        <p:spPr>
          <a:xfrm>
            <a:off x="12791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3" name="Google Shape;373;p33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6981800" y="1902756"/>
            <a:ext cx="1791900" cy="11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3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5364537" y="635257"/>
            <a:ext cx="1396450" cy="1008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3"/>
          <p:cNvPicPr preferRelativeResize="0"/>
          <p:nvPr/>
        </p:nvPicPr>
        <p:blipFill rotWithShape="1">
          <a:blip r:embed="rId6">
            <a:alphaModFix/>
          </a:blip>
          <a:srcRect b="-10" l="10" r="-10" t="10"/>
          <a:stretch/>
        </p:blipFill>
        <p:spPr>
          <a:xfrm>
            <a:off x="5364537" y="3005954"/>
            <a:ext cx="1396451" cy="1396451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3"/>
          <p:cNvSpPr/>
          <p:nvPr/>
        </p:nvSpPr>
        <p:spPr>
          <a:xfrm>
            <a:off x="5558438" y="635248"/>
            <a:ext cx="1008600" cy="1008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3"/>
          <p:cNvSpPr/>
          <p:nvPr/>
        </p:nvSpPr>
        <p:spPr>
          <a:xfrm rot="10800000">
            <a:off x="7059025" y="3405980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8" name="Google Shape;378;p33"/>
          <p:cNvGrpSpPr/>
          <p:nvPr/>
        </p:nvGrpSpPr>
        <p:grpSpPr>
          <a:xfrm>
            <a:off x="2858575" y="3102902"/>
            <a:ext cx="1396450" cy="1202556"/>
            <a:chOff x="2977825" y="3005948"/>
            <a:chExt cx="1396450" cy="1202556"/>
          </a:xfrm>
        </p:grpSpPr>
        <p:pic>
          <p:nvPicPr>
            <p:cNvPr id="379" name="Google Shape;379;p33"/>
            <p:cNvPicPr preferRelativeResize="0"/>
            <p:nvPr/>
          </p:nvPicPr>
          <p:blipFill rotWithShape="1">
            <a:blip r:embed="rId5">
              <a:alphaModFix/>
            </a:blip>
            <a:srcRect b="13889" l="0" r="0" t="13882"/>
            <a:stretch/>
          </p:blipFill>
          <p:spPr>
            <a:xfrm>
              <a:off x="2977825" y="3199859"/>
              <a:ext cx="1396450" cy="10086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0" name="Google Shape;380;p33"/>
            <p:cNvSpPr/>
            <p:nvPr/>
          </p:nvSpPr>
          <p:spPr>
            <a:xfrm rot="-8998793">
              <a:off x="3393318" y="3082308"/>
              <a:ext cx="565456" cy="97228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1" name="Google Shape;381;p33"/>
          <p:cNvSpPr/>
          <p:nvPr/>
        </p:nvSpPr>
        <p:spPr>
          <a:xfrm rot="-5400000">
            <a:off x="1491675" y="3110030"/>
            <a:ext cx="641100" cy="1188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3"/>
          <p:cNvSpPr/>
          <p:nvPr/>
        </p:nvSpPr>
        <p:spPr>
          <a:xfrm rot="5400000">
            <a:off x="7271575" y="545425"/>
            <a:ext cx="641100" cy="1188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3"/>
          <p:cNvSpPr/>
          <p:nvPr/>
        </p:nvSpPr>
        <p:spPr>
          <a:xfrm>
            <a:off x="4621700" y="841375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3"/>
          <p:cNvSpPr/>
          <p:nvPr/>
        </p:nvSpPr>
        <p:spPr>
          <a:xfrm rot="10800000">
            <a:off x="4524625" y="3704180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33"/>
          <p:cNvPicPr preferRelativeResize="0"/>
          <p:nvPr/>
        </p:nvPicPr>
        <p:blipFill rotWithShape="1">
          <a:blip r:embed="rId7">
            <a:alphaModFix/>
          </a:blip>
          <a:srcRect b="25146" l="17463" r="24284" t="25146"/>
          <a:stretch/>
        </p:blipFill>
        <p:spPr>
          <a:xfrm>
            <a:off x="1417654" y="307139"/>
            <a:ext cx="6578717" cy="43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4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4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4"/>
          <p:cNvSpPr/>
          <p:nvPr/>
        </p:nvSpPr>
        <p:spPr>
          <a:xfrm>
            <a:off x="12791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3" name="Google Shape;393;p34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6981800" y="1902756"/>
            <a:ext cx="1791900" cy="11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4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5364537" y="635257"/>
            <a:ext cx="1396450" cy="1008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4"/>
          <p:cNvPicPr preferRelativeResize="0"/>
          <p:nvPr/>
        </p:nvPicPr>
        <p:blipFill rotWithShape="1">
          <a:blip r:embed="rId6">
            <a:alphaModFix/>
          </a:blip>
          <a:srcRect b="-10" l="10" r="-10" t="10"/>
          <a:stretch/>
        </p:blipFill>
        <p:spPr>
          <a:xfrm>
            <a:off x="3930900" y="3248330"/>
            <a:ext cx="1396451" cy="1396451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4"/>
          <p:cNvSpPr/>
          <p:nvPr/>
        </p:nvSpPr>
        <p:spPr>
          <a:xfrm>
            <a:off x="5558438" y="635248"/>
            <a:ext cx="1008600" cy="1008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4"/>
          <p:cNvSpPr/>
          <p:nvPr/>
        </p:nvSpPr>
        <p:spPr>
          <a:xfrm rot="10800000">
            <a:off x="7424425" y="3648355"/>
            <a:ext cx="7008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8" name="Google Shape;398;p34"/>
          <p:cNvGrpSpPr/>
          <p:nvPr/>
        </p:nvGrpSpPr>
        <p:grpSpPr>
          <a:xfrm>
            <a:off x="2055525" y="3345277"/>
            <a:ext cx="1396450" cy="1202556"/>
            <a:chOff x="2977825" y="3005948"/>
            <a:chExt cx="1396450" cy="1202556"/>
          </a:xfrm>
        </p:grpSpPr>
        <p:pic>
          <p:nvPicPr>
            <p:cNvPr id="399" name="Google Shape;399;p34"/>
            <p:cNvPicPr preferRelativeResize="0"/>
            <p:nvPr/>
          </p:nvPicPr>
          <p:blipFill rotWithShape="1">
            <a:blip r:embed="rId5">
              <a:alphaModFix/>
            </a:blip>
            <a:srcRect b="13889" l="0" r="0" t="13882"/>
            <a:stretch/>
          </p:blipFill>
          <p:spPr>
            <a:xfrm>
              <a:off x="2977825" y="3199859"/>
              <a:ext cx="1396450" cy="10086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0" name="Google Shape;400;p34"/>
            <p:cNvSpPr/>
            <p:nvPr/>
          </p:nvSpPr>
          <p:spPr>
            <a:xfrm rot="-8998793">
              <a:off x="3393318" y="3082308"/>
              <a:ext cx="565456" cy="97228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1" name="Google Shape;401;p34"/>
          <p:cNvSpPr/>
          <p:nvPr/>
        </p:nvSpPr>
        <p:spPr>
          <a:xfrm rot="-5400000">
            <a:off x="1242675" y="3601405"/>
            <a:ext cx="641100" cy="690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4"/>
          <p:cNvSpPr/>
          <p:nvPr/>
        </p:nvSpPr>
        <p:spPr>
          <a:xfrm rot="5400000">
            <a:off x="7271575" y="545425"/>
            <a:ext cx="641100" cy="1188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4"/>
          <p:cNvSpPr/>
          <p:nvPr/>
        </p:nvSpPr>
        <p:spPr>
          <a:xfrm>
            <a:off x="4621700" y="841375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4"/>
          <p:cNvSpPr/>
          <p:nvPr/>
        </p:nvSpPr>
        <p:spPr>
          <a:xfrm rot="10800000">
            <a:off x="5441625" y="3797455"/>
            <a:ext cx="3339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4"/>
          <p:cNvSpPr/>
          <p:nvPr/>
        </p:nvSpPr>
        <p:spPr>
          <a:xfrm rot="10800000">
            <a:off x="3538825" y="3797455"/>
            <a:ext cx="2778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6" name="Google Shape;406;p34"/>
          <p:cNvPicPr preferRelativeResize="0"/>
          <p:nvPr/>
        </p:nvPicPr>
        <p:blipFill rotWithShape="1">
          <a:blip r:embed="rId7">
            <a:alphaModFix/>
          </a:blip>
          <a:srcRect b="0" l="0" r="43750" t="0"/>
          <a:stretch/>
        </p:blipFill>
        <p:spPr>
          <a:xfrm>
            <a:off x="5901750" y="3248329"/>
            <a:ext cx="1396451" cy="139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5"/>
          <p:cNvSpPr txBox="1"/>
          <p:nvPr>
            <p:ph type="ctrTitle"/>
          </p:nvPr>
        </p:nvSpPr>
        <p:spPr>
          <a:xfrm>
            <a:off x="311700" y="2113050"/>
            <a:ext cx="8520600" cy="9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Como adestrar</a:t>
            </a:r>
            <a:br>
              <a:rPr b="1" lang="pt-BR" sz="5000"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pt-BR" sz="5000" strike="sngStrike">
                <a:latin typeface="Comfortaa"/>
                <a:ea typeface="Comfortaa"/>
                <a:cs typeface="Comfortaa"/>
                <a:sym typeface="Comfortaa"/>
              </a:rPr>
              <a:t>gatos</a:t>
            </a:r>
            <a:r>
              <a:rPr b="1" lang="pt-BR" sz="5000">
                <a:latin typeface="Comfortaa"/>
                <a:ea typeface="Comfortaa"/>
                <a:cs typeface="Comfortaa"/>
                <a:sym typeface="Comfortaa"/>
              </a:rPr>
              <a:t> redux</a:t>
            </a:r>
            <a:endParaRPr b="1" sz="50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Elementos básicos de uma aplicação Redux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17" name="Google Shape;417;p36"/>
          <p:cNvSpPr txBox="1"/>
          <p:nvPr/>
        </p:nvSpPr>
        <p:spPr>
          <a:xfrm>
            <a:off x="466725" y="1333500"/>
            <a:ext cx="4105200" cy="28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lang="pt-BR" sz="1800">
                <a:latin typeface="Comfortaa"/>
                <a:ea typeface="Comfortaa"/>
                <a:cs typeface="Comfortaa"/>
                <a:sym typeface="Comfortaa"/>
              </a:rPr>
              <a:t>Componente React</a:t>
            </a:r>
            <a:br>
              <a:rPr lang="pt-BR" sz="1800">
                <a:latin typeface="Comfortaa"/>
                <a:ea typeface="Comfortaa"/>
                <a:cs typeface="Comfortaa"/>
                <a:sym typeface="Comfortaa"/>
              </a:rPr>
            </a:b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lang="pt-BR" sz="1800">
                <a:latin typeface="Comfortaa"/>
                <a:ea typeface="Comfortaa"/>
                <a:cs typeface="Comfortaa"/>
                <a:sym typeface="Comfortaa"/>
              </a:rPr>
              <a:t>Container</a:t>
            </a:r>
            <a:br>
              <a:rPr lang="pt-BR" sz="1800">
                <a:latin typeface="Comfortaa"/>
                <a:ea typeface="Comfortaa"/>
                <a:cs typeface="Comfortaa"/>
                <a:sym typeface="Comfortaa"/>
              </a:rPr>
            </a:br>
            <a:endParaRPr sz="1800"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-"/>
            </a:pPr>
            <a:r>
              <a:rPr lang="pt-BR" sz="1800">
                <a:latin typeface="Comfortaa"/>
                <a:ea typeface="Comfortaa"/>
                <a:cs typeface="Comfortaa"/>
                <a:sym typeface="Comfortaa"/>
              </a:rPr>
              <a:t>Reducer</a:t>
            </a:r>
            <a:br>
              <a:rPr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-"/>
            </a:pPr>
            <a:r>
              <a:rPr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Actions</a:t>
            </a:r>
            <a:br>
              <a:rPr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-"/>
            </a:pPr>
            <a:r>
              <a:rPr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Store</a:t>
            </a:r>
            <a:br>
              <a:rPr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lang="pt-BR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sz="18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7"/>
          <p:cNvSpPr txBox="1"/>
          <p:nvPr/>
        </p:nvSpPr>
        <p:spPr>
          <a:xfrm>
            <a:off x="552450" y="1354650"/>
            <a:ext cx="3638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Comfortaa"/>
                <a:ea typeface="Comfortaa"/>
                <a:cs typeface="Comfortaa"/>
                <a:sym typeface="Comfortaa"/>
              </a:rPr>
              <a:t>Componente React</a:t>
            </a:r>
            <a:endParaRPr b="1"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Apenas recebe informações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Quando recebe interação, aciona canais de comunicação</a:t>
            </a:r>
            <a:endParaRPr b="1" sz="1600"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423" name="Google Shape;423;p37"/>
          <p:cNvGrpSpPr/>
          <p:nvPr/>
        </p:nvGrpSpPr>
        <p:grpSpPr>
          <a:xfrm>
            <a:off x="5419650" y="1049838"/>
            <a:ext cx="2914800" cy="2362200"/>
            <a:chOff x="5429175" y="0"/>
            <a:chExt cx="2914800" cy="2362200"/>
          </a:xfrm>
        </p:grpSpPr>
        <p:pic>
          <p:nvPicPr>
            <p:cNvPr id="424" name="Google Shape;424;p37"/>
            <p:cNvPicPr preferRelativeResize="0"/>
            <p:nvPr/>
          </p:nvPicPr>
          <p:blipFill rotWithShape="1">
            <a:blip r:embed="rId3">
              <a:alphaModFix/>
            </a:blip>
            <a:srcRect b="7505" l="7496" r="7505" t="7496"/>
            <a:stretch/>
          </p:blipFill>
          <p:spPr>
            <a:xfrm>
              <a:off x="5429250" y="419100"/>
              <a:ext cx="2914650" cy="1943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5" name="Google Shape;425;p37"/>
            <p:cNvSpPr txBox="1"/>
            <p:nvPr/>
          </p:nvSpPr>
          <p:spPr>
            <a:xfrm>
              <a:off x="5429175" y="0"/>
              <a:ext cx="29148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>
                  <a:latin typeface="Comfortaa"/>
                  <a:ea typeface="Comfortaa"/>
                  <a:cs typeface="Comfortaa"/>
                  <a:sym typeface="Comfortaa"/>
                </a:rPr>
                <a:t>Corpo do gato</a:t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426" name="Google Shape;426;p37"/>
          <p:cNvSpPr/>
          <p:nvPr/>
        </p:nvSpPr>
        <p:spPr>
          <a:xfrm>
            <a:off x="4348238" y="1947588"/>
            <a:ext cx="738000" cy="566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8"/>
          <p:cNvSpPr txBox="1"/>
          <p:nvPr/>
        </p:nvSpPr>
        <p:spPr>
          <a:xfrm>
            <a:off x="552450" y="1277392"/>
            <a:ext cx="3733800" cy="25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Comfortaa"/>
                <a:ea typeface="Comfortaa"/>
                <a:cs typeface="Comfortaa"/>
                <a:sym typeface="Comfortaa"/>
              </a:rPr>
              <a:t>Container</a:t>
            </a:r>
            <a:endParaRPr b="1"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Canal de comunicação entre a view e a store</a:t>
            </a:r>
            <a:br>
              <a:rPr lang="pt-BR" sz="1600">
                <a:latin typeface="Comfortaa"/>
                <a:ea typeface="Comfortaa"/>
                <a:cs typeface="Comfortaa"/>
                <a:sym typeface="Comfortaa"/>
              </a:rPr>
            </a:br>
            <a:endParaRPr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Pode disparar ações</a:t>
            </a:r>
            <a:br>
              <a:rPr lang="pt-BR" sz="1600">
                <a:latin typeface="Comfortaa"/>
                <a:ea typeface="Comfortaa"/>
                <a:cs typeface="Comfortaa"/>
                <a:sym typeface="Comfortaa"/>
              </a:rPr>
            </a:br>
            <a:endParaRPr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Determina como a view vai se comportar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2" name="Google Shape;432;p38"/>
          <p:cNvSpPr/>
          <p:nvPr/>
        </p:nvSpPr>
        <p:spPr>
          <a:xfrm>
            <a:off x="4286250" y="2288392"/>
            <a:ext cx="800100" cy="566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8"/>
          <p:cNvSpPr txBox="1"/>
          <p:nvPr/>
        </p:nvSpPr>
        <p:spPr>
          <a:xfrm>
            <a:off x="5798175" y="1475538"/>
            <a:ext cx="29148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Olhos, orelhas e boca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34" name="Google Shape;434;p38"/>
          <p:cNvPicPr preferRelativeResize="0"/>
          <p:nvPr/>
        </p:nvPicPr>
        <p:blipFill rotWithShape="1">
          <a:blip r:embed="rId3">
            <a:alphaModFix/>
          </a:blip>
          <a:srcRect b="13154" l="18909" r="18909" t="13147"/>
          <a:stretch/>
        </p:blipFill>
        <p:spPr>
          <a:xfrm>
            <a:off x="6001188" y="1995448"/>
            <a:ext cx="2508775" cy="167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9"/>
          <p:cNvSpPr txBox="1"/>
          <p:nvPr/>
        </p:nvSpPr>
        <p:spPr>
          <a:xfrm>
            <a:off x="552450" y="967350"/>
            <a:ext cx="3733800" cy="32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Comfortaa"/>
                <a:ea typeface="Comfortaa"/>
                <a:cs typeface="Comfortaa"/>
                <a:sym typeface="Comfortaa"/>
              </a:rPr>
              <a:t>Reducer</a:t>
            </a:r>
            <a:endParaRPr b="1"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Via de mão única. Responsável apenas por atualizar a store</a:t>
            </a:r>
            <a:br>
              <a:rPr lang="pt-BR" sz="1600">
                <a:latin typeface="Comfortaa"/>
                <a:ea typeface="Comfortaa"/>
                <a:cs typeface="Comfortaa"/>
                <a:sym typeface="Comfortaa"/>
              </a:rPr>
            </a:br>
            <a:endParaRPr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Depois que é atualizado, todos os containers ouvintes farão o que é preciso com base no novo estado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0" name="Google Shape;440;p39"/>
          <p:cNvSpPr/>
          <p:nvPr/>
        </p:nvSpPr>
        <p:spPr>
          <a:xfrm>
            <a:off x="4286250" y="2288400"/>
            <a:ext cx="800100" cy="566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1" name="Google Shape;441;p39"/>
          <p:cNvGrpSpPr/>
          <p:nvPr/>
        </p:nvGrpSpPr>
        <p:grpSpPr>
          <a:xfrm>
            <a:off x="5419650" y="1430954"/>
            <a:ext cx="2914800" cy="2281592"/>
            <a:chOff x="5419650" y="1461806"/>
            <a:chExt cx="2914800" cy="2281592"/>
          </a:xfrm>
        </p:grpSpPr>
        <p:sp>
          <p:nvSpPr>
            <p:cNvPr id="442" name="Google Shape;442;p39"/>
            <p:cNvSpPr txBox="1"/>
            <p:nvPr/>
          </p:nvSpPr>
          <p:spPr>
            <a:xfrm>
              <a:off x="5419650" y="1461806"/>
              <a:ext cx="29148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>
                  <a:latin typeface="Comfortaa"/>
                  <a:ea typeface="Comfortaa"/>
                  <a:cs typeface="Comfortaa"/>
                  <a:sym typeface="Comfortaa"/>
                </a:rPr>
                <a:t>Dona do gato</a:t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pic>
          <p:nvPicPr>
            <p:cNvPr id="443" name="Google Shape;443;p39"/>
            <p:cNvPicPr preferRelativeResize="0"/>
            <p:nvPr/>
          </p:nvPicPr>
          <p:blipFill rotWithShape="1">
            <a:blip r:embed="rId3">
              <a:alphaModFix/>
            </a:blip>
            <a:srcRect b="-10" l="10" r="-10" t="10"/>
            <a:stretch/>
          </p:blipFill>
          <p:spPr>
            <a:xfrm>
              <a:off x="5945788" y="1880898"/>
              <a:ext cx="1862525" cy="1862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0"/>
          <p:cNvSpPr txBox="1"/>
          <p:nvPr/>
        </p:nvSpPr>
        <p:spPr>
          <a:xfrm>
            <a:off x="552450" y="1426650"/>
            <a:ext cx="3733800" cy="22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Comfortaa"/>
                <a:ea typeface="Comfortaa"/>
                <a:cs typeface="Comfortaa"/>
                <a:sym typeface="Comfortaa"/>
              </a:rPr>
              <a:t>Actions</a:t>
            </a:r>
            <a:endParaRPr b="1"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Comandos a serem dados para a store, podendo ser simples ou complexos</a:t>
            </a:r>
            <a:br>
              <a:rPr lang="pt-BR" sz="1600">
                <a:latin typeface="Comfortaa"/>
                <a:ea typeface="Comfortaa"/>
                <a:cs typeface="Comfortaa"/>
                <a:sym typeface="Comfortaa"/>
              </a:rPr>
            </a:br>
            <a:endParaRPr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Podem disparar várias atualizações diferentes na store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9" name="Google Shape;449;p40"/>
          <p:cNvSpPr/>
          <p:nvPr/>
        </p:nvSpPr>
        <p:spPr>
          <a:xfrm>
            <a:off x="4286250" y="2288400"/>
            <a:ext cx="800100" cy="566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0"/>
          <p:cNvSpPr txBox="1"/>
          <p:nvPr/>
        </p:nvSpPr>
        <p:spPr>
          <a:xfrm>
            <a:off x="5419650" y="1461803"/>
            <a:ext cx="29148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Treino com o gato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51" name="Google Shape;451;p40"/>
          <p:cNvPicPr preferRelativeResize="0"/>
          <p:nvPr/>
        </p:nvPicPr>
        <p:blipFill rotWithShape="1">
          <a:blip r:embed="rId3">
            <a:alphaModFix/>
          </a:blip>
          <a:srcRect b="0" l="0" r="43750" t="0"/>
          <a:stretch/>
        </p:blipFill>
        <p:spPr>
          <a:xfrm>
            <a:off x="5927025" y="1911923"/>
            <a:ext cx="1900051" cy="1900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1"/>
          <p:cNvSpPr txBox="1"/>
          <p:nvPr/>
        </p:nvSpPr>
        <p:spPr>
          <a:xfrm>
            <a:off x="552450" y="1735125"/>
            <a:ext cx="3733800" cy="1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Comfortaa"/>
                <a:ea typeface="Comfortaa"/>
                <a:cs typeface="Comfortaa"/>
                <a:sym typeface="Comfortaa"/>
              </a:rPr>
              <a:t>Store</a:t>
            </a:r>
            <a:endParaRPr b="1" sz="1600"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fortaa"/>
              <a:buChar char="-"/>
            </a:pPr>
            <a:r>
              <a:rPr lang="pt-BR" sz="1600">
                <a:latin typeface="Comfortaa"/>
                <a:ea typeface="Comfortaa"/>
                <a:cs typeface="Comfortaa"/>
                <a:sym typeface="Comfortaa"/>
              </a:rPr>
              <a:t>Onde se guardam as informações a serem consultadas 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57" name="Google Shape;457;p41"/>
          <p:cNvSpPr/>
          <p:nvPr/>
        </p:nvSpPr>
        <p:spPr>
          <a:xfrm>
            <a:off x="4286250" y="2189325"/>
            <a:ext cx="800100" cy="566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1"/>
          <p:cNvSpPr txBox="1"/>
          <p:nvPr/>
        </p:nvSpPr>
        <p:spPr>
          <a:xfrm>
            <a:off x="5834688" y="1475538"/>
            <a:ext cx="29148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Memória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25146" l="17463" r="24284" t="25146"/>
          <a:stretch/>
        </p:blipFill>
        <p:spPr>
          <a:xfrm>
            <a:off x="6037675" y="1636425"/>
            <a:ext cx="2508776" cy="167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42"/>
          <p:cNvPicPr preferRelativeResize="0"/>
          <p:nvPr/>
        </p:nvPicPr>
        <p:blipFill rotWithShape="1">
          <a:blip r:embed="rId3">
            <a:alphaModFix/>
          </a:blip>
          <a:srcRect b="7505" l="7496" r="7505" t="7496"/>
          <a:stretch/>
        </p:blipFill>
        <p:spPr>
          <a:xfrm>
            <a:off x="316625" y="1800256"/>
            <a:ext cx="2099426" cy="1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2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2660850" y="542275"/>
            <a:ext cx="1791900" cy="1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2"/>
          <p:cNvSpPr/>
          <p:nvPr/>
        </p:nvSpPr>
        <p:spPr>
          <a:xfrm>
            <a:off x="1126725" y="841375"/>
            <a:ext cx="10662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7" name="Google Shape;467;p42"/>
          <p:cNvPicPr preferRelativeResize="0"/>
          <p:nvPr/>
        </p:nvPicPr>
        <p:blipFill rotWithShape="1">
          <a:blip r:embed="rId4">
            <a:alphaModFix/>
          </a:blip>
          <a:srcRect b="13154" l="18909" r="18909" t="13147"/>
          <a:stretch/>
        </p:blipFill>
        <p:spPr>
          <a:xfrm>
            <a:off x="6981800" y="1902756"/>
            <a:ext cx="1791900" cy="11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42"/>
          <p:cNvPicPr preferRelativeResize="0"/>
          <p:nvPr/>
        </p:nvPicPr>
        <p:blipFill rotWithShape="1">
          <a:blip r:embed="rId5">
            <a:alphaModFix/>
          </a:blip>
          <a:srcRect b="13889" l="0" r="0" t="13882"/>
          <a:stretch/>
        </p:blipFill>
        <p:spPr>
          <a:xfrm>
            <a:off x="5364537" y="635257"/>
            <a:ext cx="1396450" cy="1008645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2"/>
          <p:cNvSpPr/>
          <p:nvPr/>
        </p:nvSpPr>
        <p:spPr>
          <a:xfrm>
            <a:off x="5558438" y="635248"/>
            <a:ext cx="1008600" cy="1008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2"/>
          <p:cNvSpPr/>
          <p:nvPr/>
        </p:nvSpPr>
        <p:spPr>
          <a:xfrm rot="5400000">
            <a:off x="7271575" y="545425"/>
            <a:ext cx="641100" cy="1188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2"/>
          <p:cNvSpPr/>
          <p:nvPr/>
        </p:nvSpPr>
        <p:spPr>
          <a:xfrm>
            <a:off x="4621700" y="841375"/>
            <a:ext cx="5703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2"/>
          <p:cNvSpPr/>
          <p:nvPr/>
        </p:nvSpPr>
        <p:spPr>
          <a:xfrm>
            <a:off x="2657275" y="1595275"/>
            <a:ext cx="1791900" cy="298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Container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73" name="Google Shape;473;p42"/>
          <p:cNvPicPr preferRelativeResize="0"/>
          <p:nvPr/>
        </p:nvPicPr>
        <p:blipFill rotWithShape="1">
          <a:blip r:embed="rId6">
            <a:alphaModFix/>
          </a:blip>
          <a:srcRect b="-10" l="10" r="-10" t="10"/>
          <a:stretch/>
        </p:blipFill>
        <p:spPr>
          <a:xfrm>
            <a:off x="3930900" y="3248330"/>
            <a:ext cx="1396451" cy="1396451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2"/>
          <p:cNvSpPr/>
          <p:nvPr/>
        </p:nvSpPr>
        <p:spPr>
          <a:xfrm rot="10800000">
            <a:off x="7424425" y="3495955"/>
            <a:ext cx="700800" cy="5964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5" name="Google Shape;475;p42"/>
          <p:cNvGrpSpPr/>
          <p:nvPr/>
        </p:nvGrpSpPr>
        <p:grpSpPr>
          <a:xfrm>
            <a:off x="2055525" y="3269077"/>
            <a:ext cx="1396450" cy="1202556"/>
            <a:chOff x="2977825" y="3005948"/>
            <a:chExt cx="1396450" cy="1202556"/>
          </a:xfrm>
        </p:grpSpPr>
        <p:pic>
          <p:nvPicPr>
            <p:cNvPr id="476" name="Google Shape;476;p42"/>
            <p:cNvPicPr preferRelativeResize="0"/>
            <p:nvPr/>
          </p:nvPicPr>
          <p:blipFill rotWithShape="1">
            <a:blip r:embed="rId5">
              <a:alphaModFix/>
            </a:blip>
            <a:srcRect b="13889" l="0" r="0" t="13882"/>
            <a:stretch/>
          </p:blipFill>
          <p:spPr>
            <a:xfrm>
              <a:off x="2977825" y="3199859"/>
              <a:ext cx="1396450" cy="10086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2"/>
            <p:cNvSpPr/>
            <p:nvPr/>
          </p:nvSpPr>
          <p:spPr>
            <a:xfrm rot="-8998793">
              <a:off x="3393318" y="3082308"/>
              <a:ext cx="565456" cy="97228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8" name="Google Shape;478;p42"/>
          <p:cNvSpPr/>
          <p:nvPr/>
        </p:nvSpPr>
        <p:spPr>
          <a:xfrm rot="-5400000">
            <a:off x="1090275" y="3449005"/>
            <a:ext cx="641100" cy="6903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2"/>
          <p:cNvSpPr/>
          <p:nvPr/>
        </p:nvSpPr>
        <p:spPr>
          <a:xfrm rot="10800000">
            <a:off x="5441625" y="3795300"/>
            <a:ext cx="3339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2"/>
          <p:cNvSpPr/>
          <p:nvPr/>
        </p:nvSpPr>
        <p:spPr>
          <a:xfrm rot="10800000">
            <a:off x="3538825" y="3795300"/>
            <a:ext cx="277800" cy="29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1" name="Google Shape;481;p42"/>
          <p:cNvPicPr preferRelativeResize="0"/>
          <p:nvPr/>
        </p:nvPicPr>
        <p:blipFill rotWithShape="1">
          <a:blip r:embed="rId7">
            <a:alphaModFix/>
          </a:blip>
          <a:srcRect b="0" l="0" r="43750" t="0"/>
          <a:stretch/>
        </p:blipFill>
        <p:spPr>
          <a:xfrm>
            <a:off x="5901750" y="3345650"/>
            <a:ext cx="1396451" cy="1299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2"/>
          <p:cNvSpPr/>
          <p:nvPr/>
        </p:nvSpPr>
        <p:spPr>
          <a:xfrm>
            <a:off x="6981800" y="2981750"/>
            <a:ext cx="1791900" cy="298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Container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83" name="Google Shape;483;p42"/>
          <p:cNvSpPr/>
          <p:nvPr/>
        </p:nvSpPr>
        <p:spPr>
          <a:xfrm>
            <a:off x="5327350" y="1643900"/>
            <a:ext cx="1433700" cy="298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Prop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84" name="Google Shape;484;p42"/>
          <p:cNvSpPr/>
          <p:nvPr/>
        </p:nvSpPr>
        <p:spPr>
          <a:xfrm>
            <a:off x="5920375" y="4644775"/>
            <a:ext cx="1396500" cy="298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Action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85" name="Google Shape;485;p42"/>
          <p:cNvSpPr/>
          <p:nvPr/>
        </p:nvSpPr>
        <p:spPr>
          <a:xfrm>
            <a:off x="3930875" y="4644775"/>
            <a:ext cx="1396500" cy="298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Reducer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86" name="Google Shape;486;p42"/>
          <p:cNvSpPr/>
          <p:nvPr/>
        </p:nvSpPr>
        <p:spPr>
          <a:xfrm>
            <a:off x="2055500" y="4471625"/>
            <a:ext cx="1396500" cy="298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latin typeface="Comfortaa"/>
                <a:ea typeface="Comfortaa"/>
                <a:cs typeface="Comfortaa"/>
                <a:sym typeface="Comfortaa"/>
              </a:rPr>
              <a:t>Prop atualizada</a:t>
            </a:r>
            <a:endParaRPr b="1" sz="11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87" name="Google Shape;487;p42"/>
          <p:cNvSpPr/>
          <p:nvPr/>
        </p:nvSpPr>
        <p:spPr>
          <a:xfrm>
            <a:off x="316625" y="3047450"/>
            <a:ext cx="2099400" cy="298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Component react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488" name="Google Shape;488;p42"/>
          <p:cNvGrpSpPr/>
          <p:nvPr/>
        </p:nvGrpSpPr>
        <p:grpSpPr>
          <a:xfrm>
            <a:off x="1417650" y="307139"/>
            <a:ext cx="6578720" cy="4385825"/>
            <a:chOff x="1417650" y="307139"/>
            <a:chExt cx="6578720" cy="4385825"/>
          </a:xfrm>
        </p:grpSpPr>
        <p:pic>
          <p:nvPicPr>
            <p:cNvPr id="489" name="Google Shape;489;p42"/>
            <p:cNvPicPr preferRelativeResize="0"/>
            <p:nvPr/>
          </p:nvPicPr>
          <p:blipFill rotWithShape="1">
            <a:blip r:embed="rId8">
              <a:alphaModFix/>
            </a:blip>
            <a:srcRect b="25146" l="17463" r="24284" t="25146"/>
            <a:stretch/>
          </p:blipFill>
          <p:spPr>
            <a:xfrm>
              <a:off x="1417654" y="307139"/>
              <a:ext cx="6578717" cy="4385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0" name="Google Shape;490;p42"/>
            <p:cNvSpPr/>
            <p:nvPr/>
          </p:nvSpPr>
          <p:spPr>
            <a:xfrm>
              <a:off x="1417650" y="4242650"/>
              <a:ext cx="6578700" cy="4440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>
                  <a:latin typeface="Comfortaa"/>
                  <a:ea typeface="Comfortaa"/>
                  <a:cs typeface="Comfortaa"/>
                  <a:sym typeface="Comfortaa"/>
                </a:rPr>
                <a:t>Store</a:t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3"/>
          <p:cNvSpPr txBox="1"/>
          <p:nvPr/>
        </p:nvSpPr>
        <p:spPr>
          <a:xfrm>
            <a:off x="533400" y="1311450"/>
            <a:ext cx="76677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Todo projeto tem vida e personalidades próprias (assim como um gato) então não importa a tecnologia que você use ou queira aprender, cada projeto sempre terá necessidades diferentes de acordo com seu escopo e regras de negócio.</a:t>
            </a:r>
            <a:endParaRPr sz="2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4"/>
          <p:cNvSpPr txBox="1"/>
          <p:nvPr>
            <p:ph type="ctrTitle"/>
          </p:nvPr>
        </p:nvSpPr>
        <p:spPr>
          <a:xfrm>
            <a:off x="760650" y="1747050"/>
            <a:ext cx="7622700" cy="164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latin typeface="Comfortaa"/>
                <a:ea typeface="Comfortaa"/>
                <a:cs typeface="Comfortaa"/>
                <a:sym typeface="Comfortaa"/>
              </a:rPr>
              <a:t>Algumas coisas só se aprendem fazendo. Por isso, não tema Redux e nem gatos. Vá com calma e descubra como é conviver com cada um, sempre seguindo seu próprio ritmo. </a:t>
            </a:r>
            <a:endParaRPr b="1"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contato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06" name="Google Shape;506;p45"/>
          <p:cNvSpPr txBox="1"/>
          <p:nvPr>
            <p:ph idx="1" type="body"/>
          </p:nvPr>
        </p:nvSpPr>
        <p:spPr>
          <a:xfrm>
            <a:off x="899445" y="1292425"/>
            <a:ext cx="7985100" cy="4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14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linkedin.com/in/victoria-aiello/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507" name="Google Shape;507;p45"/>
          <p:cNvGrpSpPr/>
          <p:nvPr/>
        </p:nvGrpSpPr>
        <p:grpSpPr>
          <a:xfrm>
            <a:off x="417266" y="3129091"/>
            <a:ext cx="429773" cy="429704"/>
            <a:chOff x="236250" y="4095429"/>
            <a:chExt cx="254243" cy="254203"/>
          </a:xfrm>
        </p:grpSpPr>
        <p:sp>
          <p:nvSpPr>
            <p:cNvPr id="508" name="Google Shape;508;p45"/>
            <p:cNvSpPr/>
            <p:nvPr/>
          </p:nvSpPr>
          <p:spPr>
            <a:xfrm>
              <a:off x="236250" y="4095429"/>
              <a:ext cx="254243" cy="254203"/>
            </a:xfrm>
            <a:custGeom>
              <a:rect b="b" l="l" r="r" t="t"/>
              <a:pathLst>
                <a:path extrusionOk="0" h="119907" w="119926">
                  <a:moveTo>
                    <a:pt x="98708" y="14513"/>
                  </a:moveTo>
                  <a:cubicBezTo>
                    <a:pt x="102529" y="14588"/>
                    <a:pt x="105656" y="17790"/>
                    <a:pt x="105656" y="21611"/>
                  </a:cubicBezTo>
                  <a:cubicBezTo>
                    <a:pt x="105656" y="25431"/>
                    <a:pt x="102454" y="28558"/>
                    <a:pt x="98633" y="28558"/>
                  </a:cubicBezTo>
                  <a:cubicBezTo>
                    <a:pt x="94720" y="28558"/>
                    <a:pt x="91611" y="25356"/>
                    <a:pt x="91611" y="21461"/>
                  </a:cubicBezTo>
                  <a:cubicBezTo>
                    <a:pt x="91686" y="17641"/>
                    <a:pt x="94888" y="14513"/>
                    <a:pt x="98708" y="14513"/>
                  </a:cubicBezTo>
                  <a:close/>
                  <a:moveTo>
                    <a:pt x="60000" y="28558"/>
                  </a:moveTo>
                  <a:cubicBezTo>
                    <a:pt x="77472" y="28558"/>
                    <a:pt x="91686" y="42828"/>
                    <a:pt x="91611" y="60244"/>
                  </a:cubicBezTo>
                  <a:cubicBezTo>
                    <a:pt x="91611" y="77641"/>
                    <a:pt x="77397" y="91761"/>
                    <a:pt x="60000" y="91761"/>
                  </a:cubicBezTo>
                  <a:cubicBezTo>
                    <a:pt x="42603" y="91761"/>
                    <a:pt x="28408" y="77566"/>
                    <a:pt x="28408" y="60150"/>
                  </a:cubicBezTo>
                  <a:cubicBezTo>
                    <a:pt x="28483" y="42753"/>
                    <a:pt x="42603" y="28558"/>
                    <a:pt x="60000" y="28558"/>
                  </a:cubicBezTo>
                  <a:close/>
                  <a:moveTo>
                    <a:pt x="15524" y="0"/>
                  </a:moveTo>
                  <a:cubicBezTo>
                    <a:pt x="13577" y="693"/>
                    <a:pt x="11461" y="1086"/>
                    <a:pt x="9588" y="2023"/>
                  </a:cubicBezTo>
                  <a:cubicBezTo>
                    <a:pt x="3502" y="5300"/>
                    <a:pt x="150" y="10524"/>
                    <a:pt x="150" y="17397"/>
                  </a:cubicBezTo>
                  <a:cubicBezTo>
                    <a:pt x="0" y="45805"/>
                    <a:pt x="75" y="74120"/>
                    <a:pt x="75" y="102454"/>
                  </a:cubicBezTo>
                  <a:cubicBezTo>
                    <a:pt x="75" y="112042"/>
                    <a:pt x="7884" y="119851"/>
                    <a:pt x="17472" y="119851"/>
                  </a:cubicBezTo>
                  <a:cubicBezTo>
                    <a:pt x="31639" y="119888"/>
                    <a:pt x="45820" y="119907"/>
                    <a:pt x="60000" y="119907"/>
                  </a:cubicBezTo>
                  <a:cubicBezTo>
                    <a:pt x="74181" y="119907"/>
                    <a:pt x="88362" y="119888"/>
                    <a:pt x="102529" y="119851"/>
                  </a:cubicBezTo>
                  <a:cubicBezTo>
                    <a:pt x="111105" y="119851"/>
                    <a:pt x="118296" y="113615"/>
                    <a:pt x="119701" y="105094"/>
                  </a:cubicBezTo>
                  <a:cubicBezTo>
                    <a:pt x="119776" y="104794"/>
                    <a:pt x="119851" y="104476"/>
                    <a:pt x="119926" y="104158"/>
                  </a:cubicBezTo>
                  <a:lnTo>
                    <a:pt x="119926" y="15450"/>
                  </a:lnTo>
                  <a:cubicBezTo>
                    <a:pt x="119776" y="14738"/>
                    <a:pt x="119607" y="13970"/>
                    <a:pt x="119383" y="13259"/>
                  </a:cubicBezTo>
                  <a:cubicBezTo>
                    <a:pt x="117266" y="6086"/>
                    <a:pt x="112510" y="1723"/>
                    <a:pt x="105094" y="225"/>
                  </a:cubicBezTo>
                  <a:cubicBezTo>
                    <a:pt x="104869" y="225"/>
                    <a:pt x="104720" y="75"/>
                    <a:pt x="104476" y="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5"/>
            <p:cNvSpPr/>
            <p:nvPr/>
          </p:nvSpPr>
          <p:spPr>
            <a:xfrm>
              <a:off x="311333" y="4170830"/>
              <a:ext cx="104217" cy="104217"/>
            </a:xfrm>
            <a:custGeom>
              <a:rect b="b" l="l" r="r" t="t"/>
              <a:pathLst>
                <a:path extrusionOk="0" h="49159" w="49159">
                  <a:moveTo>
                    <a:pt x="24645" y="1"/>
                  </a:moveTo>
                  <a:cubicBezTo>
                    <a:pt x="11143" y="1"/>
                    <a:pt x="76" y="10993"/>
                    <a:pt x="1" y="24495"/>
                  </a:cubicBezTo>
                  <a:cubicBezTo>
                    <a:pt x="1" y="38072"/>
                    <a:pt x="10993" y="49158"/>
                    <a:pt x="24570" y="49158"/>
                  </a:cubicBezTo>
                  <a:cubicBezTo>
                    <a:pt x="24616" y="49158"/>
                    <a:pt x="24661" y="49159"/>
                    <a:pt x="24706" y="49159"/>
                  </a:cubicBezTo>
                  <a:cubicBezTo>
                    <a:pt x="38147" y="49159"/>
                    <a:pt x="49158" y="38102"/>
                    <a:pt x="49158" y="24664"/>
                  </a:cubicBezTo>
                  <a:cubicBezTo>
                    <a:pt x="49158" y="11162"/>
                    <a:pt x="38147" y="76"/>
                    <a:pt x="24645" y="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0" name="Google Shape;510;p45"/>
          <p:cNvSpPr/>
          <p:nvPr/>
        </p:nvSpPr>
        <p:spPr>
          <a:xfrm>
            <a:off x="417266" y="1209270"/>
            <a:ext cx="427909" cy="408655"/>
          </a:xfrm>
          <a:custGeom>
            <a:rect b="b" l="l" r="r" t="t"/>
            <a:pathLst>
              <a:path extrusionOk="0" h="37269" w="39025">
                <a:moveTo>
                  <a:pt x="4748" y="1"/>
                </a:moveTo>
                <a:cubicBezTo>
                  <a:pt x="1887" y="1"/>
                  <a:pt x="1" y="1919"/>
                  <a:pt x="1" y="4358"/>
                </a:cubicBezTo>
                <a:cubicBezTo>
                  <a:pt x="1" y="6797"/>
                  <a:pt x="1757" y="8683"/>
                  <a:pt x="4618" y="8683"/>
                </a:cubicBezTo>
                <a:lnTo>
                  <a:pt x="4748" y="8683"/>
                </a:lnTo>
                <a:cubicBezTo>
                  <a:pt x="7578" y="8683"/>
                  <a:pt x="9366" y="6797"/>
                  <a:pt x="9366" y="4358"/>
                </a:cubicBezTo>
                <a:cubicBezTo>
                  <a:pt x="9366" y="1919"/>
                  <a:pt x="7578" y="1"/>
                  <a:pt x="4748" y="1"/>
                </a:cubicBezTo>
                <a:close/>
                <a:moveTo>
                  <a:pt x="553" y="12196"/>
                </a:moveTo>
                <a:lnTo>
                  <a:pt x="553" y="37268"/>
                </a:lnTo>
                <a:lnTo>
                  <a:pt x="8813" y="37268"/>
                </a:lnTo>
                <a:lnTo>
                  <a:pt x="8813" y="12196"/>
                </a:lnTo>
                <a:close/>
                <a:moveTo>
                  <a:pt x="29398" y="11545"/>
                </a:moveTo>
                <a:cubicBezTo>
                  <a:pt x="24943" y="11545"/>
                  <a:pt x="22894" y="13984"/>
                  <a:pt x="21821" y="15740"/>
                </a:cubicBezTo>
                <a:lnTo>
                  <a:pt x="21821" y="12196"/>
                </a:lnTo>
                <a:lnTo>
                  <a:pt x="13561" y="12196"/>
                </a:lnTo>
                <a:lnTo>
                  <a:pt x="13561" y="37268"/>
                </a:lnTo>
                <a:lnTo>
                  <a:pt x="21821" y="37268"/>
                </a:lnTo>
                <a:lnTo>
                  <a:pt x="21821" y="23187"/>
                </a:lnTo>
                <a:cubicBezTo>
                  <a:pt x="21821" y="22504"/>
                  <a:pt x="21951" y="21691"/>
                  <a:pt x="22081" y="21138"/>
                </a:cubicBezTo>
                <a:cubicBezTo>
                  <a:pt x="22764" y="19675"/>
                  <a:pt x="24130" y="18179"/>
                  <a:pt x="26439" y="18179"/>
                </a:cubicBezTo>
                <a:cubicBezTo>
                  <a:pt x="29398" y="18179"/>
                  <a:pt x="30634" y="20488"/>
                  <a:pt x="30634" y="23870"/>
                </a:cubicBezTo>
                <a:lnTo>
                  <a:pt x="30634" y="37268"/>
                </a:lnTo>
                <a:lnTo>
                  <a:pt x="39024" y="37268"/>
                </a:lnTo>
                <a:lnTo>
                  <a:pt x="39024" y="22927"/>
                </a:lnTo>
                <a:cubicBezTo>
                  <a:pt x="39024" y="15187"/>
                  <a:pt x="34959" y="11545"/>
                  <a:pt x="29398" y="11545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11" name="Google Shape;511;p45"/>
          <p:cNvSpPr txBox="1"/>
          <p:nvPr>
            <p:ph idx="1" type="body"/>
          </p:nvPr>
        </p:nvSpPr>
        <p:spPr>
          <a:xfrm>
            <a:off x="899445" y="3139643"/>
            <a:ext cx="6639300" cy="4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14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@vikaiello</a:t>
            </a:r>
            <a:endParaRPr>
              <a:latin typeface="Comfortaa Regular"/>
              <a:ea typeface="Comfortaa Regular"/>
              <a:cs typeface="Comfortaa Regular"/>
              <a:sym typeface="Comfortaa Regular"/>
            </a:endParaRPr>
          </a:p>
        </p:txBody>
      </p:sp>
      <p:sp>
        <p:nvSpPr>
          <p:cNvPr id="512" name="Google Shape;512;p45"/>
          <p:cNvSpPr txBox="1"/>
          <p:nvPr>
            <p:ph idx="1" type="body"/>
          </p:nvPr>
        </p:nvSpPr>
        <p:spPr>
          <a:xfrm>
            <a:off x="899445" y="1809472"/>
            <a:ext cx="7985100" cy="4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14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vikaiello@gmail.com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13" name="Google Shape;513;p45"/>
          <p:cNvSpPr txBox="1"/>
          <p:nvPr>
            <p:ph idx="1" type="body"/>
          </p:nvPr>
        </p:nvSpPr>
        <p:spPr>
          <a:xfrm>
            <a:off x="899445" y="2437027"/>
            <a:ext cx="6639300" cy="4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pt-BR" sz="14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vikaiello.com</a:t>
            </a:r>
            <a:endParaRPr>
              <a:latin typeface="Comfortaa Regular"/>
              <a:ea typeface="Comfortaa Regular"/>
              <a:cs typeface="Comfortaa Regular"/>
              <a:sym typeface="Comfortaa Regular"/>
            </a:endParaRPr>
          </a:p>
        </p:txBody>
      </p:sp>
      <p:grpSp>
        <p:nvGrpSpPr>
          <p:cNvPr id="514" name="Google Shape;514;p45"/>
          <p:cNvGrpSpPr/>
          <p:nvPr/>
        </p:nvGrpSpPr>
        <p:grpSpPr>
          <a:xfrm>
            <a:off x="434965" y="1883905"/>
            <a:ext cx="418320" cy="269672"/>
            <a:chOff x="434965" y="2564348"/>
            <a:chExt cx="418320" cy="269672"/>
          </a:xfrm>
        </p:grpSpPr>
        <p:sp>
          <p:nvSpPr>
            <p:cNvPr id="515" name="Google Shape;515;p45"/>
            <p:cNvSpPr/>
            <p:nvPr/>
          </p:nvSpPr>
          <p:spPr>
            <a:xfrm>
              <a:off x="434965" y="2581410"/>
              <a:ext cx="418320" cy="252610"/>
            </a:xfrm>
            <a:custGeom>
              <a:rect b="b" l="l" r="r" t="t"/>
              <a:pathLst>
                <a:path extrusionOk="0" h="11637" w="19273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516" name="Google Shape;516;p45"/>
            <p:cNvSpPr/>
            <p:nvPr/>
          </p:nvSpPr>
          <p:spPr>
            <a:xfrm>
              <a:off x="460924" y="2564348"/>
              <a:ext cx="366359" cy="143964"/>
            </a:xfrm>
            <a:custGeom>
              <a:rect b="b" l="l" r="r" t="t"/>
              <a:pathLst>
                <a:path extrusionOk="0" h="6632" w="16879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517" name="Google Shape;517;p45"/>
          <p:cNvGrpSpPr/>
          <p:nvPr/>
        </p:nvGrpSpPr>
        <p:grpSpPr>
          <a:xfrm>
            <a:off x="417266" y="2404890"/>
            <a:ext cx="421025" cy="472889"/>
            <a:chOff x="6264300" y="3809300"/>
            <a:chExt cx="423950" cy="476175"/>
          </a:xfrm>
        </p:grpSpPr>
        <p:sp>
          <p:nvSpPr>
            <p:cNvPr id="518" name="Google Shape;518;p45"/>
            <p:cNvSpPr/>
            <p:nvPr/>
          </p:nvSpPr>
          <p:spPr>
            <a:xfrm>
              <a:off x="6346200" y="4002825"/>
              <a:ext cx="66950" cy="63225"/>
            </a:xfrm>
            <a:custGeom>
              <a:rect b="b" l="l" r="r" t="t"/>
              <a:pathLst>
                <a:path extrusionOk="0" h="2529" w="2678">
                  <a:moveTo>
                    <a:pt x="1365" y="1"/>
                  </a:moveTo>
                  <a:cubicBezTo>
                    <a:pt x="1058" y="1"/>
                    <a:pt x="751" y="118"/>
                    <a:pt x="516" y="351"/>
                  </a:cubicBezTo>
                  <a:cubicBezTo>
                    <a:pt x="272" y="598"/>
                    <a:pt x="88" y="992"/>
                    <a:pt x="46" y="1381"/>
                  </a:cubicBezTo>
                  <a:cubicBezTo>
                    <a:pt x="1" y="1757"/>
                    <a:pt x="88" y="2085"/>
                    <a:pt x="281" y="2281"/>
                  </a:cubicBezTo>
                  <a:cubicBezTo>
                    <a:pt x="454" y="2453"/>
                    <a:pt x="709" y="2528"/>
                    <a:pt x="985" y="2528"/>
                  </a:cubicBezTo>
                  <a:cubicBezTo>
                    <a:pt x="1425" y="2528"/>
                    <a:pt x="1917" y="2337"/>
                    <a:pt x="2211" y="2043"/>
                  </a:cubicBezTo>
                  <a:cubicBezTo>
                    <a:pt x="2678" y="1577"/>
                    <a:pt x="2678" y="818"/>
                    <a:pt x="2211" y="351"/>
                  </a:cubicBezTo>
                  <a:cubicBezTo>
                    <a:pt x="1978" y="118"/>
                    <a:pt x="1671" y="1"/>
                    <a:pt x="1365" y="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519" name="Google Shape;519;p45"/>
            <p:cNvSpPr/>
            <p:nvPr/>
          </p:nvSpPr>
          <p:spPr>
            <a:xfrm>
              <a:off x="6539375" y="4002825"/>
              <a:ext cx="66950" cy="63200"/>
            </a:xfrm>
            <a:custGeom>
              <a:rect b="b" l="l" r="r" t="t"/>
              <a:pathLst>
                <a:path extrusionOk="0" h="2528" w="2678">
                  <a:moveTo>
                    <a:pt x="1314" y="1"/>
                  </a:moveTo>
                  <a:cubicBezTo>
                    <a:pt x="1007" y="1"/>
                    <a:pt x="701" y="118"/>
                    <a:pt x="468" y="351"/>
                  </a:cubicBezTo>
                  <a:cubicBezTo>
                    <a:pt x="1" y="818"/>
                    <a:pt x="1" y="1577"/>
                    <a:pt x="468" y="2043"/>
                  </a:cubicBezTo>
                  <a:cubicBezTo>
                    <a:pt x="761" y="2337"/>
                    <a:pt x="1252" y="2528"/>
                    <a:pt x="1691" y="2528"/>
                  </a:cubicBezTo>
                  <a:cubicBezTo>
                    <a:pt x="1968" y="2528"/>
                    <a:pt x="2224" y="2452"/>
                    <a:pt x="2398" y="2278"/>
                  </a:cubicBezTo>
                  <a:cubicBezTo>
                    <a:pt x="2591" y="2085"/>
                    <a:pt x="2678" y="1757"/>
                    <a:pt x="2633" y="1381"/>
                  </a:cubicBezTo>
                  <a:cubicBezTo>
                    <a:pt x="2588" y="992"/>
                    <a:pt x="2407" y="598"/>
                    <a:pt x="2160" y="351"/>
                  </a:cubicBezTo>
                  <a:cubicBezTo>
                    <a:pt x="1927" y="118"/>
                    <a:pt x="1620" y="1"/>
                    <a:pt x="1314" y="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520" name="Google Shape;520;p45"/>
            <p:cNvSpPr/>
            <p:nvPr/>
          </p:nvSpPr>
          <p:spPr>
            <a:xfrm>
              <a:off x="6264300" y="3809300"/>
              <a:ext cx="423950" cy="476175"/>
            </a:xfrm>
            <a:custGeom>
              <a:rect b="b" l="l" r="r" t="t"/>
              <a:pathLst>
                <a:path extrusionOk="0" h="19047" w="16958">
                  <a:moveTo>
                    <a:pt x="4662" y="6571"/>
                  </a:moveTo>
                  <a:cubicBezTo>
                    <a:pt x="5263" y="6571"/>
                    <a:pt x="5864" y="6799"/>
                    <a:pt x="6324" y="7258"/>
                  </a:cubicBezTo>
                  <a:cubicBezTo>
                    <a:pt x="7249" y="8182"/>
                    <a:pt x="7240" y="9685"/>
                    <a:pt x="6303" y="10600"/>
                  </a:cubicBezTo>
                  <a:lnTo>
                    <a:pt x="6300" y="10600"/>
                  </a:lnTo>
                  <a:cubicBezTo>
                    <a:pt x="5791" y="11109"/>
                    <a:pt x="5014" y="11422"/>
                    <a:pt x="4268" y="11422"/>
                  </a:cubicBezTo>
                  <a:cubicBezTo>
                    <a:pt x="3705" y="11422"/>
                    <a:pt x="3154" y="11245"/>
                    <a:pt x="2744" y="10835"/>
                  </a:cubicBezTo>
                  <a:cubicBezTo>
                    <a:pt x="2301" y="10393"/>
                    <a:pt x="2094" y="9718"/>
                    <a:pt x="2181" y="8992"/>
                  </a:cubicBezTo>
                  <a:cubicBezTo>
                    <a:pt x="2256" y="8336"/>
                    <a:pt x="2548" y="7713"/>
                    <a:pt x="2982" y="7279"/>
                  </a:cubicBezTo>
                  <a:cubicBezTo>
                    <a:pt x="3442" y="6807"/>
                    <a:pt x="4052" y="6571"/>
                    <a:pt x="4662" y="6571"/>
                  </a:cubicBezTo>
                  <a:close/>
                  <a:moveTo>
                    <a:pt x="12317" y="6589"/>
                  </a:moveTo>
                  <a:cubicBezTo>
                    <a:pt x="12918" y="6589"/>
                    <a:pt x="13520" y="6818"/>
                    <a:pt x="13979" y="7276"/>
                  </a:cubicBezTo>
                  <a:cubicBezTo>
                    <a:pt x="14873" y="8173"/>
                    <a:pt x="15165" y="9884"/>
                    <a:pt x="14214" y="10835"/>
                  </a:cubicBezTo>
                  <a:cubicBezTo>
                    <a:pt x="13804" y="11245"/>
                    <a:pt x="13256" y="11422"/>
                    <a:pt x="12690" y="11422"/>
                  </a:cubicBezTo>
                  <a:cubicBezTo>
                    <a:pt x="11943" y="11422"/>
                    <a:pt x="11166" y="11109"/>
                    <a:pt x="10658" y="10600"/>
                  </a:cubicBezTo>
                  <a:cubicBezTo>
                    <a:pt x="9739" y="9682"/>
                    <a:pt x="9739" y="8194"/>
                    <a:pt x="10658" y="7276"/>
                  </a:cubicBezTo>
                  <a:cubicBezTo>
                    <a:pt x="11115" y="6818"/>
                    <a:pt x="11716" y="6589"/>
                    <a:pt x="12317" y="6589"/>
                  </a:cubicBezTo>
                  <a:close/>
                  <a:moveTo>
                    <a:pt x="8479" y="10841"/>
                  </a:moveTo>
                  <a:cubicBezTo>
                    <a:pt x="8669" y="10841"/>
                    <a:pt x="8858" y="10933"/>
                    <a:pt x="8971" y="11118"/>
                  </a:cubicBezTo>
                  <a:lnTo>
                    <a:pt x="10266" y="13238"/>
                  </a:lnTo>
                  <a:cubicBezTo>
                    <a:pt x="10435" y="13509"/>
                    <a:pt x="10347" y="13865"/>
                    <a:pt x="10076" y="14030"/>
                  </a:cubicBezTo>
                  <a:lnTo>
                    <a:pt x="10073" y="14030"/>
                  </a:lnTo>
                  <a:cubicBezTo>
                    <a:pt x="9980" y="14087"/>
                    <a:pt x="9877" y="14114"/>
                    <a:pt x="9775" y="14114"/>
                  </a:cubicBezTo>
                  <a:cubicBezTo>
                    <a:pt x="9582" y="14114"/>
                    <a:pt x="9393" y="14016"/>
                    <a:pt x="9284" y="13840"/>
                  </a:cubicBezTo>
                  <a:lnTo>
                    <a:pt x="8480" y="12522"/>
                  </a:lnTo>
                  <a:lnTo>
                    <a:pt x="7673" y="13840"/>
                  </a:lnTo>
                  <a:cubicBezTo>
                    <a:pt x="7565" y="14018"/>
                    <a:pt x="7376" y="14115"/>
                    <a:pt x="7182" y="14115"/>
                  </a:cubicBezTo>
                  <a:cubicBezTo>
                    <a:pt x="7079" y="14115"/>
                    <a:pt x="6975" y="14088"/>
                    <a:pt x="6881" y="14030"/>
                  </a:cubicBezTo>
                  <a:cubicBezTo>
                    <a:pt x="6610" y="13862"/>
                    <a:pt x="6526" y="13509"/>
                    <a:pt x="6692" y="13238"/>
                  </a:cubicBezTo>
                  <a:lnTo>
                    <a:pt x="7987" y="11118"/>
                  </a:lnTo>
                  <a:cubicBezTo>
                    <a:pt x="8100" y="10933"/>
                    <a:pt x="8289" y="10841"/>
                    <a:pt x="8479" y="10841"/>
                  </a:cubicBezTo>
                  <a:close/>
                  <a:moveTo>
                    <a:pt x="8474" y="1"/>
                  </a:moveTo>
                  <a:cubicBezTo>
                    <a:pt x="3801" y="1"/>
                    <a:pt x="1" y="3840"/>
                    <a:pt x="1" y="8553"/>
                  </a:cubicBezTo>
                  <a:lnTo>
                    <a:pt x="1" y="11856"/>
                  </a:lnTo>
                  <a:cubicBezTo>
                    <a:pt x="1" y="12883"/>
                    <a:pt x="449" y="13862"/>
                    <a:pt x="1229" y="14530"/>
                  </a:cubicBezTo>
                  <a:lnTo>
                    <a:pt x="2934" y="16000"/>
                  </a:lnTo>
                  <a:lnTo>
                    <a:pt x="2934" y="18472"/>
                  </a:lnTo>
                  <a:cubicBezTo>
                    <a:pt x="2934" y="18788"/>
                    <a:pt x="3193" y="19047"/>
                    <a:pt x="3512" y="19047"/>
                  </a:cubicBezTo>
                  <a:lnTo>
                    <a:pt x="5183" y="19047"/>
                  </a:lnTo>
                  <a:lnTo>
                    <a:pt x="5183" y="16536"/>
                  </a:lnTo>
                  <a:cubicBezTo>
                    <a:pt x="5192" y="16222"/>
                    <a:pt x="5448" y="15975"/>
                    <a:pt x="5761" y="15975"/>
                  </a:cubicBezTo>
                  <a:cubicBezTo>
                    <a:pt x="6071" y="15975"/>
                    <a:pt x="6327" y="16222"/>
                    <a:pt x="6336" y="16536"/>
                  </a:cubicBezTo>
                  <a:lnTo>
                    <a:pt x="6336" y="19047"/>
                  </a:lnTo>
                  <a:lnTo>
                    <a:pt x="7905" y="19047"/>
                  </a:lnTo>
                  <a:lnTo>
                    <a:pt x="7905" y="16536"/>
                  </a:lnTo>
                  <a:cubicBezTo>
                    <a:pt x="7905" y="16219"/>
                    <a:pt x="8161" y="15960"/>
                    <a:pt x="8480" y="15960"/>
                  </a:cubicBezTo>
                  <a:cubicBezTo>
                    <a:pt x="8797" y="15960"/>
                    <a:pt x="9056" y="16219"/>
                    <a:pt x="9056" y="16536"/>
                  </a:cubicBezTo>
                  <a:lnTo>
                    <a:pt x="9056" y="19047"/>
                  </a:lnTo>
                  <a:lnTo>
                    <a:pt x="10624" y="19047"/>
                  </a:lnTo>
                  <a:lnTo>
                    <a:pt x="10624" y="16536"/>
                  </a:lnTo>
                  <a:cubicBezTo>
                    <a:pt x="10630" y="16222"/>
                    <a:pt x="10886" y="15975"/>
                    <a:pt x="11200" y="15975"/>
                  </a:cubicBezTo>
                  <a:cubicBezTo>
                    <a:pt x="11513" y="15975"/>
                    <a:pt x="11766" y="16222"/>
                    <a:pt x="11775" y="16536"/>
                  </a:cubicBezTo>
                  <a:lnTo>
                    <a:pt x="11775" y="19047"/>
                  </a:lnTo>
                  <a:lnTo>
                    <a:pt x="13449" y="19047"/>
                  </a:lnTo>
                  <a:cubicBezTo>
                    <a:pt x="13765" y="19044"/>
                    <a:pt x="14024" y="18788"/>
                    <a:pt x="14024" y="18469"/>
                  </a:cubicBezTo>
                  <a:lnTo>
                    <a:pt x="14024" y="15997"/>
                  </a:lnTo>
                  <a:lnTo>
                    <a:pt x="15729" y="14530"/>
                  </a:lnTo>
                  <a:cubicBezTo>
                    <a:pt x="16508" y="13859"/>
                    <a:pt x="16957" y="12883"/>
                    <a:pt x="16957" y="11853"/>
                  </a:cubicBezTo>
                  <a:lnTo>
                    <a:pt x="16957" y="8462"/>
                  </a:lnTo>
                  <a:cubicBezTo>
                    <a:pt x="16948" y="3786"/>
                    <a:pt x="13154" y="1"/>
                    <a:pt x="8480" y="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521" name="Google Shape;521;p45"/>
          <p:cNvGrpSpPr/>
          <p:nvPr/>
        </p:nvGrpSpPr>
        <p:grpSpPr>
          <a:xfrm>
            <a:off x="4383492" y="-515200"/>
            <a:ext cx="5856659" cy="6223005"/>
            <a:chOff x="4133850" y="-763854"/>
            <a:chExt cx="6106411" cy="6488380"/>
          </a:xfrm>
        </p:grpSpPr>
        <p:pic>
          <p:nvPicPr>
            <p:cNvPr id="522" name="Google Shape;522;p45"/>
            <p:cNvPicPr preferRelativeResize="0"/>
            <p:nvPr/>
          </p:nvPicPr>
          <p:blipFill rotWithShape="1">
            <a:blip r:embed="rId3">
              <a:alphaModFix/>
            </a:blip>
            <a:srcRect b="2808" l="0" r="2808" t="0"/>
            <a:stretch/>
          </p:blipFill>
          <p:spPr>
            <a:xfrm>
              <a:off x="4133850" y="0"/>
              <a:ext cx="5724526" cy="572452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1314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523" name="Google Shape;523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71425" y="-763854"/>
              <a:ext cx="3368836" cy="3368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4" name="Google Shape;524;p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134797" y="-241542"/>
              <a:ext cx="2846524" cy="28465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6"/>
          <p:cNvSpPr txBox="1"/>
          <p:nvPr>
            <p:ph type="ctrTitle"/>
          </p:nvPr>
        </p:nvSpPr>
        <p:spPr>
          <a:xfrm>
            <a:off x="311700" y="2083950"/>
            <a:ext cx="8520600" cy="97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Comfortaa"/>
                <a:ea typeface="Comfortaa"/>
                <a:cs typeface="Comfortaa"/>
                <a:sym typeface="Comfortaa"/>
              </a:rPr>
              <a:t>Obrigada. &lt;3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